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4"/>
  </p:notesMasterIdLst>
  <p:handoutMasterIdLst>
    <p:handoutMasterId r:id="rId25"/>
  </p:handoutMasterIdLst>
  <p:sldIdLst>
    <p:sldId id="2076138457" r:id="rId2"/>
    <p:sldId id="2076138522" r:id="rId3"/>
    <p:sldId id="2076138514" r:id="rId4"/>
    <p:sldId id="2076138520" r:id="rId5"/>
    <p:sldId id="1739" r:id="rId6"/>
    <p:sldId id="2076138525" r:id="rId7"/>
    <p:sldId id="2076138515" r:id="rId8"/>
    <p:sldId id="2076138516" r:id="rId9"/>
    <p:sldId id="2076138524" r:id="rId10"/>
    <p:sldId id="2076138526" r:id="rId11"/>
    <p:sldId id="2076138527" r:id="rId12"/>
    <p:sldId id="1741" r:id="rId13"/>
    <p:sldId id="1681" r:id="rId14"/>
    <p:sldId id="1743" r:id="rId15"/>
    <p:sldId id="1753" r:id="rId16"/>
    <p:sldId id="1751" r:id="rId17"/>
    <p:sldId id="1750" r:id="rId18"/>
    <p:sldId id="1748" r:id="rId19"/>
    <p:sldId id="2076138528" r:id="rId20"/>
    <p:sldId id="1745" r:id="rId21"/>
    <p:sldId id="1749" r:id="rId22"/>
    <p:sldId id="175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45" autoAdjust="0"/>
    <p:restoredTop sz="96242" autoAdjust="0"/>
  </p:normalViewPr>
  <p:slideViewPr>
    <p:cSldViewPr snapToGrid="0">
      <p:cViewPr>
        <p:scale>
          <a:sx n="83" d="100"/>
          <a:sy n="83" d="100"/>
        </p:scale>
        <p:origin x="1632" y="504"/>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hyperlink" Target="https://blazor.radzen.com/" TargetMode="External"/><Relationship Id="rId7" Type="http://schemas.openxmlformats.org/officeDocument/2006/relationships/image" Target="../media/image36.svg"/><Relationship Id="rId2" Type="http://schemas.openxmlformats.org/officeDocument/2006/relationships/hyperlink" Target="https://www.devexpress.com/" TargetMode="External"/><Relationship Id="rId1" Type="http://schemas.openxmlformats.org/officeDocument/2006/relationships/hyperlink" Target="https://www.telerik.com/" TargetMode="Externa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diagrams/_rels/data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hyperlink" Target="https://www.telerik.com/" TargetMode="External"/><Relationship Id="rId7" Type="http://schemas.openxmlformats.org/officeDocument/2006/relationships/image" Target="../media/image37.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hyperlink" Target="https://www.devexpress.com/" TargetMode="External"/><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hyperlink" Target="https://blazor.radzen.com/"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FB228-5C8D-47F2-B0CF-770E8F5F741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DD03CD-28C2-4C05-BA75-70BE3FB936C0}">
      <dgm:prSet/>
      <dgm:spPr/>
      <dgm:t>
        <a:bodyPr/>
        <a:lstStyle/>
        <a:p>
          <a:pPr>
            <a:lnSpc>
              <a:spcPct val="100000"/>
            </a:lnSpc>
            <a:defRPr cap="all"/>
          </a:pPr>
          <a:r>
            <a:rPr lang="en-US" baseline="0"/>
            <a:t>Telerik: </a:t>
          </a:r>
          <a:r>
            <a:rPr lang="en-US" baseline="0">
              <a:hlinkClick xmlns:r="http://schemas.openxmlformats.org/officeDocument/2006/relationships" r:id="rId1"/>
            </a:rPr>
            <a:t>https://www.telerik.com/</a:t>
          </a:r>
          <a:r>
            <a:rPr lang="en-US" baseline="0"/>
            <a:t> </a:t>
          </a:r>
          <a:endParaRPr lang="en-US"/>
        </a:p>
      </dgm:t>
    </dgm:pt>
    <dgm:pt modelId="{79D0C344-94A0-40C9-824D-50617AA1D107}" type="parTrans" cxnId="{8F466C16-54BC-46D4-9307-50FF744C2470}">
      <dgm:prSet/>
      <dgm:spPr/>
      <dgm:t>
        <a:bodyPr/>
        <a:lstStyle/>
        <a:p>
          <a:endParaRPr lang="en-US"/>
        </a:p>
      </dgm:t>
    </dgm:pt>
    <dgm:pt modelId="{4009EA6A-8EB8-46D4-84E1-EFCD5F87B173}" type="sibTrans" cxnId="{8F466C16-54BC-46D4-9307-50FF744C2470}">
      <dgm:prSet/>
      <dgm:spPr/>
      <dgm:t>
        <a:bodyPr/>
        <a:lstStyle/>
        <a:p>
          <a:endParaRPr lang="en-US"/>
        </a:p>
      </dgm:t>
    </dgm:pt>
    <dgm:pt modelId="{838801CE-25F7-4FD2-8160-89BC63D41288}">
      <dgm:prSet/>
      <dgm:spPr/>
      <dgm:t>
        <a:bodyPr/>
        <a:lstStyle/>
        <a:p>
          <a:pPr>
            <a:lnSpc>
              <a:spcPct val="100000"/>
            </a:lnSpc>
            <a:defRPr cap="all"/>
          </a:pPr>
          <a:r>
            <a:rPr lang="da-DK" baseline="0" dirty="0" err="1"/>
            <a:t>DevExpress</a:t>
          </a:r>
          <a:r>
            <a:rPr lang="da-DK" baseline="0" dirty="0"/>
            <a:t>: </a:t>
          </a:r>
          <a:r>
            <a:rPr lang="da-DK" baseline="0" dirty="0">
              <a:hlinkClick xmlns:r="http://schemas.openxmlformats.org/officeDocument/2006/relationships" r:id="rId2"/>
            </a:rPr>
            <a:t>https://www.devexpress.com/</a:t>
          </a:r>
          <a:endParaRPr lang="en-US" dirty="0"/>
        </a:p>
      </dgm:t>
    </dgm:pt>
    <dgm:pt modelId="{FB13E142-7150-4261-B411-325287ED0E84}" type="parTrans" cxnId="{0C35CC86-5109-43A9-BBC2-59A79AA40288}">
      <dgm:prSet/>
      <dgm:spPr/>
      <dgm:t>
        <a:bodyPr/>
        <a:lstStyle/>
        <a:p>
          <a:endParaRPr lang="en-US"/>
        </a:p>
      </dgm:t>
    </dgm:pt>
    <dgm:pt modelId="{1927BA5C-2707-44E5-96B1-5D396D698572}" type="sibTrans" cxnId="{0C35CC86-5109-43A9-BBC2-59A79AA40288}">
      <dgm:prSet/>
      <dgm:spPr/>
      <dgm:t>
        <a:bodyPr/>
        <a:lstStyle/>
        <a:p>
          <a:endParaRPr lang="en-US"/>
        </a:p>
      </dgm:t>
    </dgm:pt>
    <dgm:pt modelId="{79361BC0-C889-467B-BC79-6C4D8549F48F}">
      <dgm:prSet/>
      <dgm:spPr/>
      <dgm:t>
        <a:bodyPr/>
        <a:lstStyle/>
        <a:p>
          <a:pPr>
            <a:lnSpc>
              <a:spcPct val="100000"/>
            </a:lnSpc>
            <a:defRPr cap="all"/>
          </a:pPr>
          <a:r>
            <a:rPr lang="da-DK" baseline="0" dirty="0" err="1"/>
            <a:t>Radzen</a:t>
          </a:r>
          <a:r>
            <a:rPr lang="da-DK" baseline="0" dirty="0"/>
            <a:t>: </a:t>
          </a:r>
          <a:r>
            <a:rPr lang="da-DK" baseline="0" dirty="0">
              <a:hlinkClick xmlns:r="http://schemas.openxmlformats.org/officeDocument/2006/relationships" r:id="rId3"/>
            </a:rPr>
            <a:t>https://blazor.radzen.com/</a:t>
          </a:r>
          <a:r>
            <a:rPr lang="da-DK" baseline="0" dirty="0"/>
            <a:t> </a:t>
          </a:r>
          <a:endParaRPr lang="en-US" dirty="0"/>
        </a:p>
      </dgm:t>
    </dgm:pt>
    <dgm:pt modelId="{5F04ED67-AAC5-454C-94E4-E70FFBB00363}" type="parTrans" cxnId="{C01BB2A9-6555-4344-8932-9556D116EA79}">
      <dgm:prSet/>
      <dgm:spPr/>
    </dgm:pt>
    <dgm:pt modelId="{BF013A1D-35CB-42FD-8F96-AA7E2261D421}" type="sibTrans" cxnId="{C01BB2A9-6555-4344-8932-9556D116EA79}">
      <dgm:prSet/>
      <dgm:spPr/>
    </dgm:pt>
    <dgm:pt modelId="{730123AC-1F28-48CC-90F5-689498340426}" type="pres">
      <dgm:prSet presAssocID="{ED7FB228-5C8D-47F2-B0CF-770E8F5F7419}" presName="root" presStyleCnt="0">
        <dgm:presLayoutVars>
          <dgm:dir/>
          <dgm:resizeHandles val="exact"/>
        </dgm:presLayoutVars>
      </dgm:prSet>
      <dgm:spPr/>
    </dgm:pt>
    <dgm:pt modelId="{880B3F8C-CA74-4683-ACA3-A4D3BAC4AD8B}" type="pres">
      <dgm:prSet presAssocID="{50DD03CD-28C2-4C05-BA75-70BE3FB936C0}" presName="compNode" presStyleCnt="0"/>
      <dgm:spPr/>
    </dgm:pt>
    <dgm:pt modelId="{92AE5B3C-A7B2-46E6-829F-85F034468FDD}" type="pres">
      <dgm:prSet presAssocID="{50DD03CD-28C2-4C05-BA75-70BE3FB936C0}" presName="iconBgRect" presStyleLbl="bgShp" presStyleIdx="0" presStyleCnt="3"/>
      <dgm:spPr/>
    </dgm:pt>
    <dgm:pt modelId="{3834738D-354D-4F81-B0DF-C24C3890DC93}" type="pres">
      <dgm:prSet presAssocID="{50DD03CD-28C2-4C05-BA75-70BE3FB936C0}"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Pocket knife"/>
        </a:ext>
      </dgm:extLst>
    </dgm:pt>
    <dgm:pt modelId="{9617B2D2-4A13-4E17-8C66-8C9AD1996978}" type="pres">
      <dgm:prSet presAssocID="{50DD03CD-28C2-4C05-BA75-70BE3FB936C0}" presName="spaceRect" presStyleCnt="0"/>
      <dgm:spPr/>
    </dgm:pt>
    <dgm:pt modelId="{AA9D0C3E-72CF-4832-BE39-ADD4787C9C03}" type="pres">
      <dgm:prSet presAssocID="{50DD03CD-28C2-4C05-BA75-70BE3FB936C0}" presName="textRect" presStyleLbl="revTx" presStyleIdx="0" presStyleCnt="3">
        <dgm:presLayoutVars>
          <dgm:chMax val="1"/>
          <dgm:chPref val="1"/>
        </dgm:presLayoutVars>
      </dgm:prSet>
      <dgm:spPr/>
    </dgm:pt>
    <dgm:pt modelId="{CBB4F6B6-E4C4-49D4-A8C6-2D32C0F07335}" type="pres">
      <dgm:prSet presAssocID="{4009EA6A-8EB8-46D4-84E1-EFCD5F87B173}" presName="sibTrans" presStyleCnt="0"/>
      <dgm:spPr/>
    </dgm:pt>
    <dgm:pt modelId="{BEEFDED2-5F6E-4EF7-AB85-66B27D78C0EF}" type="pres">
      <dgm:prSet presAssocID="{838801CE-25F7-4FD2-8160-89BC63D41288}" presName="compNode" presStyleCnt="0"/>
      <dgm:spPr/>
    </dgm:pt>
    <dgm:pt modelId="{3A358DC1-477E-4F78-8A97-A24F7C66DE30}" type="pres">
      <dgm:prSet presAssocID="{838801CE-25F7-4FD2-8160-89BC63D41288}" presName="iconBgRect" presStyleLbl="bgShp" presStyleIdx="1" presStyleCnt="3"/>
      <dgm:spPr/>
    </dgm:pt>
    <dgm:pt modelId="{66DF929C-4E3E-49AD-8E1C-2A1A5E8EE3D1}" type="pres">
      <dgm:prSet presAssocID="{838801CE-25F7-4FD2-8160-89BC63D4128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Streetcar"/>
        </a:ext>
      </dgm:extLst>
    </dgm:pt>
    <dgm:pt modelId="{F018B9CF-6DA5-4490-A46D-BD187E0A17B4}" type="pres">
      <dgm:prSet presAssocID="{838801CE-25F7-4FD2-8160-89BC63D41288}" presName="spaceRect" presStyleCnt="0"/>
      <dgm:spPr/>
    </dgm:pt>
    <dgm:pt modelId="{664F3CD5-396A-4D93-9341-E543D45B072A}" type="pres">
      <dgm:prSet presAssocID="{838801CE-25F7-4FD2-8160-89BC63D41288}" presName="textRect" presStyleLbl="revTx" presStyleIdx="1" presStyleCnt="3">
        <dgm:presLayoutVars>
          <dgm:chMax val="1"/>
          <dgm:chPref val="1"/>
        </dgm:presLayoutVars>
      </dgm:prSet>
      <dgm:spPr/>
    </dgm:pt>
    <dgm:pt modelId="{41A2DC9E-C59E-4FA2-A155-4CCE9BB21557}" type="pres">
      <dgm:prSet presAssocID="{1927BA5C-2707-44E5-96B1-5D396D698572}" presName="sibTrans" presStyleCnt="0"/>
      <dgm:spPr/>
    </dgm:pt>
    <dgm:pt modelId="{A0AB8A57-3056-4832-BECD-50D53385A65A}" type="pres">
      <dgm:prSet presAssocID="{79361BC0-C889-467B-BC79-6C4D8549F48F}" presName="compNode" presStyleCnt="0"/>
      <dgm:spPr/>
    </dgm:pt>
    <dgm:pt modelId="{656D1A8D-80BD-4B9E-A021-A8558D5A7974}" type="pres">
      <dgm:prSet presAssocID="{79361BC0-C889-467B-BC79-6C4D8549F48F}" presName="iconBgRect" presStyleLbl="bgShp" presStyleIdx="2" presStyleCnt="3"/>
      <dgm:spPr/>
    </dgm:pt>
    <dgm:pt modelId="{F9B163FC-D7B3-443B-93B1-2FC9D5052826}" type="pres">
      <dgm:prSet presAssocID="{79361BC0-C889-467B-BC79-6C4D8549F48F}"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Inventory"/>
        </a:ext>
      </dgm:extLst>
    </dgm:pt>
    <dgm:pt modelId="{577F5ECC-C399-4347-B195-9EA154D74DB2}" type="pres">
      <dgm:prSet presAssocID="{79361BC0-C889-467B-BC79-6C4D8549F48F}" presName="spaceRect" presStyleCnt="0"/>
      <dgm:spPr/>
    </dgm:pt>
    <dgm:pt modelId="{68ADD65D-D9EF-420E-9027-4F7D3CC9AE02}" type="pres">
      <dgm:prSet presAssocID="{79361BC0-C889-467B-BC79-6C4D8549F48F}" presName="textRect" presStyleLbl="revTx" presStyleIdx="2" presStyleCnt="3">
        <dgm:presLayoutVars>
          <dgm:chMax val="1"/>
          <dgm:chPref val="1"/>
        </dgm:presLayoutVars>
      </dgm:prSet>
      <dgm:spPr/>
    </dgm:pt>
  </dgm:ptLst>
  <dgm:cxnLst>
    <dgm:cxn modelId="{8F466C16-54BC-46D4-9307-50FF744C2470}" srcId="{ED7FB228-5C8D-47F2-B0CF-770E8F5F7419}" destId="{50DD03CD-28C2-4C05-BA75-70BE3FB936C0}" srcOrd="0" destOrd="0" parTransId="{79D0C344-94A0-40C9-824D-50617AA1D107}" sibTransId="{4009EA6A-8EB8-46D4-84E1-EFCD5F87B173}"/>
    <dgm:cxn modelId="{6B076E46-D609-47D3-A074-7FAB147C2213}" type="presOf" srcId="{ED7FB228-5C8D-47F2-B0CF-770E8F5F7419}" destId="{730123AC-1F28-48CC-90F5-689498340426}" srcOrd="0" destOrd="0" presId="urn:microsoft.com/office/officeart/2018/5/layout/IconCircleLabelList"/>
    <dgm:cxn modelId="{0C35CC86-5109-43A9-BBC2-59A79AA40288}" srcId="{ED7FB228-5C8D-47F2-B0CF-770E8F5F7419}" destId="{838801CE-25F7-4FD2-8160-89BC63D41288}" srcOrd="1" destOrd="0" parTransId="{FB13E142-7150-4261-B411-325287ED0E84}" sibTransId="{1927BA5C-2707-44E5-96B1-5D396D698572}"/>
    <dgm:cxn modelId="{1C3C17A2-A7BB-40E5-A119-ACB5C7818D9F}" type="presOf" srcId="{79361BC0-C889-467B-BC79-6C4D8549F48F}" destId="{68ADD65D-D9EF-420E-9027-4F7D3CC9AE02}" srcOrd="0" destOrd="0" presId="urn:microsoft.com/office/officeart/2018/5/layout/IconCircleLabelList"/>
    <dgm:cxn modelId="{4F9667A6-BDD1-475B-A1A2-9B51B836461B}" type="presOf" srcId="{838801CE-25F7-4FD2-8160-89BC63D41288}" destId="{664F3CD5-396A-4D93-9341-E543D45B072A}" srcOrd="0" destOrd="0" presId="urn:microsoft.com/office/officeart/2018/5/layout/IconCircleLabelList"/>
    <dgm:cxn modelId="{C01BB2A9-6555-4344-8932-9556D116EA79}" srcId="{ED7FB228-5C8D-47F2-B0CF-770E8F5F7419}" destId="{79361BC0-C889-467B-BC79-6C4D8549F48F}" srcOrd="2" destOrd="0" parTransId="{5F04ED67-AAC5-454C-94E4-E70FFBB00363}" sibTransId="{BF013A1D-35CB-42FD-8F96-AA7E2261D421}"/>
    <dgm:cxn modelId="{C8E85CB4-F995-4BB3-8866-98405D2AB08D}" type="presOf" srcId="{50DD03CD-28C2-4C05-BA75-70BE3FB936C0}" destId="{AA9D0C3E-72CF-4832-BE39-ADD4787C9C03}" srcOrd="0" destOrd="0" presId="urn:microsoft.com/office/officeart/2018/5/layout/IconCircleLabelList"/>
    <dgm:cxn modelId="{5AD8E2A3-47AA-41F2-87EB-F5828950FD84}" type="presParOf" srcId="{730123AC-1F28-48CC-90F5-689498340426}" destId="{880B3F8C-CA74-4683-ACA3-A4D3BAC4AD8B}" srcOrd="0" destOrd="0" presId="urn:microsoft.com/office/officeart/2018/5/layout/IconCircleLabelList"/>
    <dgm:cxn modelId="{6ACD9719-73D5-4C48-9CC4-B7F5BA622B8B}" type="presParOf" srcId="{880B3F8C-CA74-4683-ACA3-A4D3BAC4AD8B}" destId="{92AE5B3C-A7B2-46E6-829F-85F034468FDD}" srcOrd="0" destOrd="0" presId="urn:microsoft.com/office/officeart/2018/5/layout/IconCircleLabelList"/>
    <dgm:cxn modelId="{C86ECD23-03DF-4EAF-A4C5-C27059D37C2F}" type="presParOf" srcId="{880B3F8C-CA74-4683-ACA3-A4D3BAC4AD8B}" destId="{3834738D-354D-4F81-B0DF-C24C3890DC93}" srcOrd="1" destOrd="0" presId="urn:microsoft.com/office/officeart/2018/5/layout/IconCircleLabelList"/>
    <dgm:cxn modelId="{16F52DDE-A758-4F43-A60A-948AF0D3929D}" type="presParOf" srcId="{880B3F8C-CA74-4683-ACA3-A4D3BAC4AD8B}" destId="{9617B2D2-4A13-4E17-8C66-8C9AD1996978}" srcOrd="2" destOrd="0" presId="urn:microsoft.com/office/officeart/2018/5/layout/IconCircleLabelList"/>
    <dgm:cxn modelId="{192C796E-C813-4A86-88AC-5D3E1084C56D}" type="presParOf" srcId="{880B3F8C-CA74-4683-ACA3-A4D3BAC4AD8B}" destId="{AA9D0C3E-72CF-4832-BE39-ADD4787C9C03}" srcOrd="3" destOrd="0" presId="urn:microsoft.com/office/officeart/2018/5/layout/IconCircleLabelList"/>
    <dgm:cxn modelId="{1E773D98-FF5A-4F9C-AF02-0891CD8F0D5C}" type="presParOf" srcId="{730123AC-1F28-48CC-90F5-689498340426}" destId="{CBB4F6B6-E4C4-49D4-A8C6-2D32C0F07335}" srcOrd="1" destOrd="0" presId="urn:microsoft.com/office/officeart/2018/5/layout/IconCircleLabelList"/>
    <dgm:cxn modelId="{D60DE328-C32A-4826-B05F-B59B0B814EBA}" type="presParOf" srcId="{730123AC-1F28-48CC-90F5-689498340426}" destId="{BEEFDED2-5F6E-4EF7-AB85-66B27D78C0EF}" srcOrd="2" destOrd="0" presId="urn:microsoft.com/office/officeart/2018/5/layout/IconCircleLabelList"/>
    <dgm:cxn modelId="{3FB37683-9EB2-4F63-B4B0-697B87525470}" type="presParOf" srcId="{BEEFDED2-5F6E-4EF7-AB85-66B27D78C0EF}" destId="{3A358DC1-477E-4F78-8A97-A24F7C66DE30}" srcOrd="0" destOrd="0" presId="urn:microsoft.com/office/officeart/2018/5/layout/IconCircleLabelList"/>
    <dgm:cxn modelId="{4221BE61-C319-460F-8F9B-3A5AC14400FF}" type="presParOf" srcId="{BEEFDED2-5F6E-4EF7-AB85-66B27D78C0EF}" destId="{66DF929C-4E3E-49AD-8E1C-2A1A5E8EE3D1}" srcOrd="1" destOrd="0" presId="urn:microsoft.com/office/officeart/2018/5/layout/IconCircleLabelList"/>
    <dgm:cxn modelId="{2ECD9334-EAFF-4CDA-B9D9-8F66ACCF2E40}" type="presParOf" srcId="{BEEFDED2-5F6E-4EF7-AB85-66B27D78C0EF}" destId="{F018B9CF-6DA5-4490-A46D-BD187E0A17B4}" srcOrd="2" destOrd="0" presId="urn:microsoft.com/office/officeart/2018/5/layout/IconCircleLabelList"/>
    <dgm:cxn modelId="{E29683C5-C9B5-47F5-A5A3-FB5200DE29D2}" type="presParOf" srcId="{BEEFDED2-5F6E-4EF7-AB85-66B27D78C0EF}" destId="{664F3CD5-396A-4D93-9341-E543D45B072A}" srcOrd="3" destOrd="0" presId="urn:microsoft.com/office/officeart/2018/5/layout/IconCircleLabelList"/>
    <dgm:cxn modelId="{DF721560-67C4-4001-957A-FA472B18474F}" type="presParOf" srcId="{730123AC-1F28-48CC-90F5-689498340426}" destId="{41A2DC9E-C59E-4FA2-A155-4CCE9BB21557}" srcOrd="3" destOrd="0" presId="urn:microsoft.com/office/officeart/2018/5/layout/IconCircleLabelList"/>
    <dgm:cxn modelId="{C4B593EE-BE1C-477C-9864-ABE692996ECB}" type="presParOf" srcId="{730123AC-1F28-48CC-90F5-689498340426}" destId="{A0AB8A57-3056-4832-BECD-50D53385A65A}" srcOrd="4" destOrd="0" presId="urn:microsoft.com/office/officeart/2018/5/layout/IconCircleLabelList"/>
    <dgm:cxn modelId="{C55C7A4A-D081-4D53-97D5-90C31EC1CF27}" type="presParOf" srcId="{A0AB8A57-3056-4832-BECD-50D53385A65A}" destId="{656D1A8D-80BD-4B9E-A021-A8558D5A7974}" srcOrd="0" destOrd="0" presId="urn:microsoft.com/office/officeart/2018/5/layout/IconCircleLabelList"/>
    <dgm:cxn modelId="{409D6C1A-5188-46DA-9120-9523BD3D76ED}" type="presParOf" srcId="{A0AB8A57-3056-4832-BECD-50D53385A65A}" destId="{F9B163FC-D7B3-443B-93B1-2FC9D5052826}" srcOrd="1" destOrd="0" presId="urn:microsoft.com/office/officeart/2018/5/layout/IconCircleLabelList"/>
    <dgm:cxn modelId="{EFF78821-7C92-4870-B77B-AFC16A165B48}" type="presParOf" srcId="{A0AB8A57-3056-4832-BECD-50D53385A65A}" destId="{577F5ECC-C399-4347-B195-9EA154D74DB2}" srcOrd="2" destOrd="0" presId="urn:microsoft.com/office/officeart/2018/5/layout/IconCircleLabelList"/>
    <dgm:cxn modelId="{023736F1-1CFB-4860-9F00-B82AFF23FB57}" type="presParOf" srcId="{A0AB8A57-3056-4832-BECD-50D53385A65A}" destId="{68ADD65D-D9EF-420E-9027-4F7D3CC9AE0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C1D8E4-F804-496F-9A9A-930D0DDD0B57}" type="doc">
      <dgm:prSet loTypeId="urn:microsoft.com/office/officeart/2005/8/layout/process1" loCatId="process" qsTypeId="urn:microsoft.com/office/officeart/2005/8/quickstyle/simple1" qsCatId="simple" csTypeId="urn:microsoft.com/office/officeart/2005/8/colors/accent1_2" csCatId="accent1" phldr="1"/>
      <dgm:spPr/>
    </dgm:pt>
    <dgm:pt modelId="{A004813E-3A5B-4785-9936-B9C67E99ECA5}">
      <dgm:prSet phldrT="[Text]"/>
      <dgm:spPr/>
      <dgm:t>
        <a:bodyPr/>
        <a:lstStyle/>
        <a:p>
          <a:r>
            <a:rPr lang="en-US"/>
            <a:t>Install Visual Studio Professional/Enterprise/for Mac</a:t>
          </a:r>
        </a:p>
      </dgm:t>
    </dgm:pt>
    <dgm:pt modelId="{A2E02CFE-76B5-4168-BA9D-37AE6B72F2AC}" type="parTrans" cxnId="{A23206D6-AA71-403D-9FD7-6EB587BE7931}">
      <dgm:prSet/>
      <dgm:spPr/>
      <dgm:t>
        <a:bodyPr/>
        <a:lstStyle/>
        <a:p>
          <a:endParaRPr lang="en-US"/>
        </a:p>
      </dgm:t>
    </dgm:pt>
    <dgm:pt modelId="{0BAC64AA-5EE5-4DFD-ADE1-FC9F303166F3}" type="sibTrans" cxnId="{A23206D6-AA71-403D-9FD7-6EB587BE7931}">
      <dgm:prSet/>
      <dgm:spPr/>
      <dgm:t>
        <a:bodyPr/>
        <a:lstStyle/>
        <a:p>
          <a:endParaRPr lang="en-US"/>
        </a:p>
      </dgm:t>
    </dgm:pt>
    <dgm:pt modelId="{6F2449BB-CBAC-4BC3-9C39-0ED16C8F9EDF}">
      <dgm:prSet/>
      <dgm:spPr/>
      <dgm:t>
        <a:bodyPr/>
        <a:lstStyle/>
        <a:p>
          <a:r>
            <a:rPr lang="en-US"/>
            <a:t>TEST out all the templates one by one</a:t>
          </a:r>
          <a:endParaRPr lang="en-US" dirty="0"/>
        </a:p>
      </dgm:t>
    </dgm:pt>
    <dgm:pt modelId="{88CDD944-C1DC-4525-8E0F-77ECAA95C27E}" type="parTrans" cxnId="{F4574D49-657E-41EF-993A-E461FAAE472A}">
      <dgm:prSet/>
      <dgm:spPr/>
      <dgm:t>
        <a:bodyPr/>
        <a:lstStyle/>
        <a:p>
          <a:endParaRPr lang="en-US"/>
        </a:p>
      </dgm:t>
    </dgm:pt>
    <dgm:pt modelId="{6031E979-843E-40FD-9CE5-26060943555D}" type="sibTrans" cxnId="{F4574D49-657E-41EF-993A-E461FAAE472A}">
      <dgm:prSet/>
      <dgm:spPr/>
      <dgm:t>
        <a:bodyPr/>
        <a:lstStyle/>
        <a:p>
          <a:endParaRPr lang="en-US"/>
        </a:p>
      </dgm:t>
    </dgm:pt>
    <dgm:pt modelId="{20048C7B-BE46-45EA-A4F0-A3191C5ACA2F}">
      <dgm:prSet/>
      <dgm:spPr/>
      <dgm:t>
        <a:bodyPr/>
        <a:lstStyle/>
        <a:p>
          <a:r>
            <a:rPr lang="en-US"/>
            <a:t>Get your own feel for pros/cons of each framework for your scenario</a:t>
          </a:r>
          <a:endParaRPr lang="en-US" dirty="0"/>
        </a:p>
      </dgm:t>
    </dgm:pt>
    <dgm:pt modelId="{5C4956F8-B22F-4E1F-AD6D-D73258E6FFFF}" type="parTrans" cxnId="{B3009E0F-B410-4D2F-8B71-C8B02875BD93}">
      <dgm:prSet/>
      <dgm:spPr/>
      <dgm:t>
        <a:bodyPr/>
        <a:lstStyle/>
        <a:p>
          <a:endParaRPr lang="en-US"/>
        </a:p>
      </dgm:t>
    </dgm:pt>
    <dgm:pt modelId="{84993A2C-DFB2-41FE-88BE-1D28896AA10E}" type="sibTrans" cxnId="{B3009E0F-B410-4D2F-8B71-C8B02875BD93}">
      <dgm:prSet/>
      <dgm:spPr/>
      <dgm:t>
        <a:bodyPr/>
        <a:lstStyle/>
        <a:p>
          <a:endParaRPr lang="en-US"/>
        </a:p>
      </dgm:t>
    </dgm:pt>
    <dgm:pt modelId="{A405DE2A-C332-4338-9118-AC38A1A13618}">
      <dgm:prSet/>
      <dgm:spPr/>
      <dgm:t>
        <a:bodyPr/>
        <a:lstStyle/>
        <a:p>
          <a:r>
            <a:rPr lang="en-US"/>
            <a:t>When your done; select Blazor!</a:t>
          </a:r>
          <a:endParaRPr lang="en-US" dirty="0"/>
        </a:p>
      </dgm:t>
    </dgm:pt>
    <dgm:pt modelId="{2115D0C8-C386-4106-BB7D-2B734E1A2FA8}" type="parTrans" cxnId="{DEB8D04E-C3B3-42CD-88A2-17674D2D8A48}">
      <dgm:prSet/>
      <dgm:spPr/>
      <dgm:t>
        <a:bodyPr/>
        <a:lstStyle/>
        <a:p>
          <a:endParaRPr lang="en-US"/>
        </a:p>
      </dgm:t>
    </dgm:pt>
    <dgm:pt modelId="{854EC1EB-101F-4242-9F00-C3EC0EF3E5F4}" type="sibTrans" cxnId="{DEB8D04E-C3B3-42CD-88A2-17674D2D8A48}">
      <dgm:prSet/>
      <dgm:spPr/>
      <dgm:t>
        <a:bodyPr/>
        <a:lstStyle/>
        <a:p>
          <a:endParaRPr lang="en-US"/>
        </a:p>
      </dgm:t>
    </dgm:pt>
    <dgm:pt modelId="{0F5F5D78-62B8-48D4-941C-6BF8E1335A4B}" type="pres">
      <dgm:prSet presAssocID="{E0C1D8E4-F804-496F-9A9A-930D0DDD0B57}" presName="Name0" presStyleCnt="0">
        <dgm:presLayoutVars>
          <dgm:dir/>
          <dgm:resizeHandles val="exact"/>
        </dgm:presLayoutVars>
      </dgm:prSet>
      <dgm:spPr/>
    </dgm:pt>
    <dgm:pt modelId="{084F7BE7-8C2E-4A22-BB07-4FD6846E8A7F}" type="pres">
      <dgm:prSet presAssocID="{A004813E-3A5B-4785-9936-B9C67E99ECA5}" presName="node" presStyleLbl="node1" presStyleIdx="0" presStyleCnt="4">
        <dgm:presLayoutVars>
          <dgm:bulletEnabled val="1"/>
        </dgm:presLayoutVars>
      </dgm:prSet>
      <dgm:spPr/>
    </dgm:pt>
    <dgm:pt modelId="{3881A79F-1DFC-42E9-A53F-F3EB8042C247}" type="pres">
      <dgm:prSet presAssocID="{0BAC64AA-5EE5-4DFD-ADE1-FC9F303166F3}" presName="sibTrans" presStyleLbl="sibTrans2D1" presStyleIdx="0" presStyleCnt="3"/>
      <dgm:spPr/>
    </dgm:pt>
    <dgm:pt modelId="{1BDA4BA1-2FA7-49DB-9846-2264F1331D3D}" type="pres">
      <dgm:prSet presAssocID="{0BAC64AA-5EE5-4DFD-ADE1-FC9F303166F3}" presName="connectorText" presStyleLbl="sibTrans2D1" presStyleIdx="0" presStyleCnt="3"/>
      <dgm:spPr/>
    </dgm:pt>
    <dgm:pt modelId="{0044E67D-E550-46F4-8AB9-A761EE2E32BB}" type="pres">
      <dgm:prSet presAssocID="{6F2449BB-CBAC-4BC3-9C39-0ED16C8F9EDF}" presName="node" presStyleLbl="node1" presStyleIdx="1" presStyleCnt="4">
        <dgm:presLayoutVars>
          <dgm:bulletEnabled val="1"/>
        </dgm:presLayoutVars>
      </dgm:prSet>
      <dgm:spPr/>
    </dgm:pt>
    <dgm:pt modelId="{BB91682E-7F4E-417A-841F-F6D37DEFAF7B}" type="pres">
      <dgm:prSet presAssocID="{6031E979-843E-40FD-9CE5-26060943555D}" presName="sibTrans" presStyleLbl="sibTrans2D1" presStyleIdx="1" presStyleCnt="3"/>
      <dgm:spPr/>
    </dgm:pt>
    <dgm:pt modelId="{FC25E23E-4056-4B0F-B753-440372A88298}" type="pres">
      <dgm:prSet presAssocID="{6031E979-843E-40FD-9CE5-26060943555D}" presName="connectorText" presStyleLbl="sibTrans2D1" presStyleIdx="1" presStyleCnt="3"/>
      <dgm:spPr/>
    </dgm:pt>
    <dgm:pt modelId="{376A447A-7A3F-42D4-9669-33EB355061E2}" type="pres">
      <dgm:prSet presAssocID="{20048C7B-BE46-45EA-A4F0-A3191C5ACA2F}" presName="node" presStyleLbl="node1" presStyleIdx="2" presStyleCnt="4">
        <dgm:presLayoutVars>
          <dgm:bulletEnabled val="1"/>
        </dgm:presLayoutVars>
      </dgm:prSet>
      <dgm:spPr/>
    </dgm:pt>
    <dgm:pt modelId="{08A39A54-03C9-45BD-B937-D6D87DB3B31A}" type="pres">
      <dgm:prSet presAssocID="{84993A2C-DFB2-41FE-88BE-1D28896AA10E}" presName="sibTrans" presStyleLbl="sibTrans2D1" presStyleIdx="2" presStyleCnt="3"/>
      <dgm:spPr/>
    </dgm:pt>
    <dgm:pt modelId="{F2BDDACC-9E48-440D-8DEA-E511CA0F1078}" type="pres">
      <dgm:prSet presAssocID="{84993A2C-DFB2-41FE-88BE-1D28896AA10E}" presName="connectorText" presStyleLbl="sibTrans2D1" presStyleIdx="2" presStyleCnt="3"/>
      <dgm:spPr/>
    </dgm:pt>
    <dgm:pt modelId="{E7A588BB-0CAA-4786-9A68-9ACF0EC3F02B}" type="pres">
      <dgm:prSet presAssocID="{A405DE2A-C332-4338-9118-AC38A1A13618}" presName="node" presStyleLbl="node1" presStyleIdx="3" presStyleCnt="4">
        <dgm:presLayoutVars>
          <dgm:bulletEnabled val="1"/>
        </dgm:presLayoutVars>
      </dgm:prSet>
      <dgm:spPr/>
    </dgm:pt>
  </dgm:ptLst>
  <dgm:cxnLst>
    <dgm:cxn modelId="{56ADB106-2516-4DDC-8506-C3818C981A47}" type="presOf" srcId="{0BAC64AA-5EE5-4DFD-ADE1-FC9F303166F3}" destId="{1BDA4BA1-2FA7-49DB-9846-2264F1331D3D}" srcOrd="1" destOrd="0" presId="urn:microsoft.com/office/officeart/2005/8/layout/process1"/>
    <dgm:cxn modelId="{79B30F09-F694-4CE4-9135-23B5FC0ECFC4}" type="presOf" srcId="{84993A2C-DFB2-41FE-88BE-1D28896AA10E}" destId="{08A39A54-03C9-45BD-B937-D6D87DB3B31A}" srcOrd="0" destOrd="0" presId="urn:microsoft.com/office/officeart/2005/8/layout/process1"/>
    <dgm:cxn modelId="{B3009E0F-B410-4D2F-8B71-C8B02875BD93}" srcId="{E0C1D8E4-F804-496F-9A9A-930D0DDD0B57}" destId="{20048C7B-BE46-45EA-A4F0-A3191C5ACA2F}" srcOrd="2" destOrd="0" parTransId="{5C4956F8-B22F-4E1F-AD6D-D73258E6FFFF}" sibTransId="{84993A2C-DFB2-41FE-88BE-1D28896AA10E}"/>
    <dgm:cxn modelId="{F4574D49-657E-41EF-993A-E461FAAE472A}" srcId="{E0C1D8E4-F804-496F-9A9A-930D0DDD0B57}" destId="{6F2449BB-CBAC-4BC3-9C39-0ED16C8F9EDF}" srcOrd="1" destOrd="0" parTransId="{88CDD944-C1DC-4525-8E0F-77ECAA95C27E}" sibTransId="{6031E979-843E-40FD-9CE5-26060943555D}"/>
    <dgm:cxn modelId="{DEB8D04E-C3B3-42CD-88A2-17674D2D8A48}" srcId="{E0C1D8E4-F804-496F-9A9A-930D0DDD0B57}" destId="{A405DE2A-C332-4338-9118-AC38A1A13618}" srcOrd="3" destOrd="0" parTransId="{2115D0C8-C386-4106-BB7D-2B734E1A2FA8}" sibTransId="{854EC1EB-101F-4242-9F00-C3EC0EF3E5F4}"/>
    <dgm:cxn modelId="{5DF6B557-CFB8-4D93-9A65-7ABBCC8EA6E0}" type="presOf" srcId="{A405DE2A-C332-4338-9118-AC38A1A13618}" destId="{E7A588BB-0CAA-4786-9A68-9ACF0EC3F02B}" srcOrd="0" destOrd="0" presId="urn:microsoft.com/office/officeart/2005/8/layout/process1"/>
    <dgm:cxn modelId="{952F6879-19F3-4673-A96F-72BD9248AC67}" type="presOf" srcId="{84993A2C-DFB2-41FE-88BE-1D28896AA10E}" destId="{F2BDDACC-9E48-440D-8DEA-E511CA0F1078}" srcOrd="1" destOrd="0" presId="urn:microsoft.com/office/officeart/2005/8/layout/process1"/>
    <dgm:cxn modelId="{39A2708B-02CF-40DC-9AF3-277668475AA6}" type="presOf" srcId="{E0C1D8E4-F804-496F-9A9A-930D0DDD0B57}" destId="{0F5F5D78-62B8-48D4-941C-6BF8E1335A4B}" srcOrd="0" destOrd="0" presId="urn:microsoft.com/office/officeart/2005/8/layout/process1"/>
    <dgm:cxn modelId="{C3963D8D-80D4-46C1-9E83-BAF3073634D6}" type="presOf" srcId="{20048C7B-BE46-45EA-A4F0-A3191C5ACA2F}" destId="{376A447A-7A3F-42D4-9669-33EB355061E2}" srcOrd="0" destOrd="0" presId="urn:microsoft.com/office/officeart/2005/8/layout/process1"/>
    <dgm:cxn modelId="{B4E92AA1-7EBA-487E-A669-8026933C401B}" type="presOf" srcId="{6031E979-843E-40FD-9CE5-26060943555D}" destId="{BB91682E-7F4E-417A-841F-F6D37DEFAF7B}" srcOrd="0" destOrd="0" presId="urn:microsoft.com/office/officeart/2005/8/layout/process1"/>
    <dgm:cxn modelId="{C762ACAD-2A0C-430B-B192-7FEEDD8B3431}" type="presOf" srcId="{0BAC64AA-5EE5-4DFD-ADE1-FC9F303166F3}" destId="{3881A79F-1DFC-42E9-A53F-F3EB8042C247}" srcOrd="0" destOrd="0" presId="urn:microsoft.com/office/officeart/2005/8/layout/process1"/>
    <dgm:cxn modelId="{7B8998BC-351B-462B-B3F7-F6947B2135BB}" type="presOf" srcId="{6F2449BB-CBAC-4BC3-9C39-0ED16C8F9EDF}" destId="{0044E67D-E550-46F4-8AB9-A761EE2E32BB}" srcOrd="0" destOrd="0" presId="urn:microsoft.com/office/officeart/2005/8/layout/process1"/>
    <dgm:cxn modelId="{BF6ACECA-57A3-455F-A482-6FB1A4AB6D67}" type="presOf" srcId="{A004813E-3A5B-4785-9936-B9C67E99ECA5}" destId="{084F7BE7-8C2E-4A22-BB07-4FD6846E8A7F}" srcOrd="0" destOrd="0" presId="urn:microsoft.com/office/officeart/2005/8/layout/process1"/>
    <dgm:cxn modelId="{A23206D6-AA71-403D-9FD7-6EB587BE7931}" srcId="{E0C1D8E4-F804-496F-9A9A-930D0DDD0B57}" destId="{A004813E-3A5B-4785-9936-B9C67E99ECA5}" srcOrd="0" destOrd="0" parTransId="{A2E02CFE-76B5-4168-BA9D-37AE6B72F2AC}" sibTransId="{0BAC64AA-5EE5-4DFD-ADE1-FC9F303166F3}"/>
    <dgm:cxn modelId="{0CC223D7-3118-4445-AFD4-F2D8B459A64F}" type="presOf" srcId="{6031E979-843E-40FD-9CE5-26060943555D}" destId="{FC25E23E-4056-4B0F-B753-440372A88298}" srcOrd="1" destOrd="0" presId="urn:microsoft.com/office/officeart/2005/8/layout/process1"/>
    <dgm:cxn modelId="{A681FF4F-7464-46E4-B6F1-5F87D7051EB1}" type="presParOf" srcId="{0F5F5D78-62B8-48D4-941C-6BF8E1335A4B}" destId="{084F7BE7-8C2E-4A22-BB07-4FD6846E8A7F}" srcOrd="0" destOrd="0" presId="urn:microsoft.com/office/officeart/2005/8/layout/process1"/>
    <dgm:cxn modelId="{64244AE3-6773-40D7-AEC4-1E3FA8D5B9E3}" type="presParOf" srcId="{0F5F5D78-62B8-48D4-941C-6BF8E1335A4B}" destId="{3881A79F-1DFC-42E9-A53F-F3EB8042C247}" srcOrd="1" destOrd="0" presId="urn:microsoft.com/office/officeart/2005/8/layout/process1"/>
    <dgm:cxn modelId="{C425ABA0-CA95-494E-89C4-DA38F2C467E9}" type="presParOf" srcId="{3881A79F-1DFC-42E9-A53F-F3EB8042C247}" destId="{1BDA4BA1-2FA7-49DB-9846-2264F1331D3D}" srcOrd="0" destOrd="0" presId="urn:microsoft.com/office/officeart/2005/8/layout/process1"/>
    <dgm:cxn modelId="{C9E98FF0-D560-42C6-8DCD-7435A311389F}" type="presParOf" srcId="{0F5F5D78-62B8-48D4-941C-6BF8E1335A4B}" destId="{0044E67D-E550-46F4-8AB9-A761EE2E32BB}" srcOrd="2" destOrd="0" presId="urn:microsoft.com/office/officeart/2005/8/layout/process1"/>
    <dgm:cxn modelId="{4912FBCB-CD13-4C62-B0B0-51AFACC62577}" type="presParOf" srcId="{0F5F5D78-62B8-48D4-941C-6BF8E1335A4B}" destId="{BB91682E-7F4E-417A-841F-F6D37DEFAF7B}" srcOrd="3" destOrd="0" presId="urn:microsoft.com/office/officeart/2005/8/layout/process1"/>
    <dgm:cxn modelId="{D57E0142-99BD-4EFB-9930-6D461B3A3E0B}" type="presParOf" srcId="{BB91682E-7F4E-417A-841F-F6D37DEFAF7B}" destId="{FC25E23E-4056-4B0F-B753-440372A88298}" srcOrd="0" destOrd="0" presId="urn:microsoft.com/office/officeart/2005/8/layout/process1"/>
    <dgm:cxn modelId="{E420E196-9D1C-4B94-A89C-BBE37507402A}" type="presParOf" srcId="{0F5F5D78-62B8-48D4-941C-6BF8E1335A4B}" destId="{376A447A-7A3F-42D4-9669-33EB355061E2}" srcOrd="4" destOrd="0" presId="urn:microsoft.com/office/officeart/2005/8/layout/process1"/>
    <dgm:cxn modelId="{0E6E085A-4965-4B2A-9C8C-73AD7DB2CF6A}" type="presParOf" srcId="{0F5F5D78-62B8-48D4-941C-6BF8E1335A4B}" destId="{08A39A54-03C9-45BD-B937-D6D87DB3B31A}" srcOrd="5" destOrd="0" presId="urn:microsoft.com/office/officeart/2005/8/layout/process1"/>
    <dgm:cxn modelId="{927D2D22-2F28-43BF-8AE7-310427DF3328}" type="presParOf" srcId="{08A39A54-03C9-45BD-B937-D6D87DB3B31A}" destId="{F2BDDACC-9E48-440D-8DEA-E511CA0F1078}" srcOrd="0" destOrd="0" presId="urn:microsoft.com/office/officeart/2005/8/layout/process1"/>
    <dgm:cxn modelId="{CFEBA6A9-6213-4246-A271-8688B7C666C6}" type="presParOf" srcId="{0F5F5D78-62B8-48D4-941C-6BF8E1335A4B}" destId="{E7A588BB-0CAA-4786-9A68-9ACF0EC3F02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F40DB5-B1B9-4C94-A74D-EC1F6D8D273F}"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668D6428-3912-4E34-94EB-9C700713D305}">
      <dgm:prSet/>
      <dgm:spPr/>
      <dgm:t>
        <a:bodyPr/>
        <a:lstStyle/>
        <a:p>
          <a:r>
            <a:rPr lang="en-US"/>
            <a:t>Pick the one where you believe you will be the most productive</a:t>
          </a:r>
        </a:p>
      </dgm:t>
    </dgm:pt>
    <dgm:pt modelId="{47472C40-FDBF-47C0-AEE6-83E638E9BB89}" type="parTrans" cxnId="{25D2FB25-DD9E-4989-8961-F4B80E666C20}">
      <dgm:prSet/>
      <dgm:spPr/>
      <dgm:t>
        <a:bodyPr/>
        <a:lstStyle/>
        <a:p>
          <a:endParaRPr lang="en-US"/>
        </a:p>
      </dgm:t>
    </dgm:pt>
    <dgm:pt modelId="{2102AC86-A51A-4E5F-B44B-972A2E5E4240}" type="sibTrans" cxnId="{25D2FB25-DD9E-4989-8961-F4B80E666C20}">
      <dgm:prSet/>
      <dgm:spPr/>
      <dgm:t>
        <a:bodyPr/>
        <a:lstStyle/>
        <a:p>
          <a:endParaRPr lang="en-US"/>
        </a:p>
      </dgm:t>
    </dgm:pt>
    <dgm:pt modelId="{7AE9F478-F737-41D1-AD68-D9C1DE896603}">
      <dgm:prSet/>
      <dgm:spPr/>
      <dgm:t>
        <a:bodyPr/>
        <a:lstStyle/>
        <a:p>
          <a:r>
            <a:rPr lang="en-US"/>
            <a:t>Don’t be afraid to change your mind</a:t>
          </a:r>
        </a:p>
      </dgm:t>
    </dgm:pt>
    <dgm:pt modelId="{33187B89-BBEF-482F-BC2D-564D173454E2}" type="parTrans" cxnId="{7171380C-BDC8-4E22-B547-BC0213318F54}">
      <dgm:prSet/>
      <dgm:spPr/>
      <dgm:t>
        <a:bodyPr/>
        <a:lstStyle/>
        <a:p>
          <a:endParaRPr lang="en-US"/>
        </a:p>
      </dgm:t>
    </dgm:pt>
    <dgm:pt modelId="{76646808-F9AC-464B-9EA5-205EFD34654E}" type="sibTrans" cxnId="{7171380C-BDC8-4E22-B547-BC0213318F54}">
      <dgm:prSet/>
      <dgm:spPr/>
      <dgm:t>
        <a:bodyPr/>
        <a:lstStyle/>
        <a:p>
          <a:endParaRPr lang="en-US"/>
        </a:p>
      </dgm:t>
    </dgm:pt>
    <dgm:pt modelId="{C1BFC384-289D-48B6-BE89-A8EBC883616D}">
      <dgm:prSet/>
      <dgm:spPr/>
      <dgm:t>
        <a:bodyPr/>
        <a:lstStyle/>
        <a:p>
          <a:r>
            <a:rPr lang="en-US"/>
            <a:t>Be prepared: The next great thing which is better than all the others will arrive tomorrow or next year approx.</a:t>
          </a:r>
        </a:p>
      </dgm:t>
    </dgm:pt>
    <dgm:pt modelId="{A4338BA3-24F2-4040-B597-6582C1ADD056}" type="parTrans" cxnId="{41E5A984-0A9A-49E2-96E3-06649A8203C2}">
      <dgm:prSet/>
      <dgm:spPr/>
      <dgm:t>
        <a:bodyPr/>
        <a:lstStyle/>
        <a:p>
          <a:endParaRPr lang="en-US"/>
        </a:p>
      </dgm:t>
    </dgm:pt>
    <dgm:pt modelId="{7BBF8E86-ABC2-492C-9183-D9F1A1FFF7FA}" type="sibTrans" cxnId="{41E5A984-0A9A-49E2-96E3-06649A8203C2}">
      <dgm:prSet/>
      <dgm:spPr/>
      <dgm:t>
        <a:bodyPr/>
        <a:lstStyle/>
        <a:p>
          <a:endParaRPr lang="en-US"/>
        </a:p>
      </dgm:t>
    </dgm:pt>
    <dgm:pt modelId="{EFDD5B4F-8108-4FF7-9F9B-47B29BC4F361}" type="pres">
      <dgm:prSet presAssocID="{F7F40DB5-B1B9-4C94-A74D-EC1F6D8D273F}" presName="root" presStyleCnt="0">
        <dgm:presLayoutVars>
          <dgm:dir/>
          <dgm:resizeHandles val="exact"/>
        </dgm:presLayoutVars>
      </dgm:prSet>
      <dgm:spPr/>
    </dgm:pt>
    <dgm:pt modelId="{85FC1478-9D6E-4CA5-8DC9-38C55D689DCA}" type="pres">
      <dgm:prSet presAssocID="{668D6428-3912-4E34-94EB-9C700713D305}" presName="compNode" presStyleCnt="0"/>
      <dgm:spPr/>
    </dgm:pt>
    <dgm:pt modelId="{2DEB2A46-E9B1-419F-8510-7A5339E4B964}" type="pres">
      <dgm:prSet presAssocID="{668D6428-3912-4E34-94EB-9C700713D3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A379FC0-C556-42A7-9BCC-AC8EA6F6F6E0}" type="pres">
      <dgm:prSet presAssocID="{668D6428-3912-4E34-94EB-9C700713D305}" presName="spaceRect" presStyleCnt="0"/>
      <dgm:spPr/>
    </dgm:pt>
    <dgm:pt modelId="{D72E4ED7-CC44-4578-BB33-B9520A7ED685}" type="pres">
      <dgm:prSet presAssocID="{668D6428-3912-4E34-94EB-9C700713D305}" presName="textRect" presStyleLbl="revTx" presStyleIdx="0" presStyleCnt="3">
        <dgm:presLayoutVars>
          <dgm:chMax val="1"/>
          <dgm:chPref val="1"/>
        </dgm:presLayoutVars>
      </dgm:prSet>
      <dgm:spPr/>
    </dgm:pt>
    <dgm:pt modelId="{75C70AC0-4918-41EA-9367-C955AE7A8259}" type="pres">
      <dgm:prSet presAssocID="{2102AC86-A51A-4E5F-B44B-972A2E5E4240}" presName="sibTrans" presStyleCnt="0"/>
      <dgm:spPr/>
    </dgm:pt>
    <dgm:pt modelId="{64375F03-99B1-4312-B8EC-3F34510B96F8}" type="pres">
      <dgm:prSet presAssocID="{7AE9F478-F737-41D1-AD68-D9C1DE896603}" presName="compNode" presStyleCnt="0"/>
      <dgm:spPr/>
    </dgm:pt>
    <dgm:pt modelId="{5C4F322A-988F-4998-AC5F-66E85E359EAD}" type="pres">
      <dgm:prSet presAssocID="{7AE9F478-F737-41D1-AD68-D9C1DE8966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B059401-2A12-40CA-8BAA-6982A115DC86}" type="pres">
      <dgm:prSet presAssocID="{7AE9F478-F737-41D1-AD68-D9C1DE896603}" presName="spaceRect" presStyleCnt="0"/>
      <dgm:spPr/>
    </dgm:pt>
    <dgm:pt modelId="{B1427341-4D7E-4915-81B0-5E6A264BD20F}" type="pres">
      <dgm:prSet presAssocID="{7AE9F478-F737-41D1-AD68-D9C1DE896603}" presName="textRect" presStyleLbl="revTx" presStyleIdx="1" presStyleCnt="3">
        <dgm:presLayoutVars>
          <dgm:chMax val="1"/>
          <dgm:chPref val="1"/>
        </dgm:presLayoutVars>
      </dgm:prSet>
      <dgm:spPr/>
    </dgm:pt>
    <dgm:pt modelId="{FAB00ABA-EE56-4B51-9E81-8B40A9D49CFB}" type="pres">
      <dgm:prSet presAssocID="{76646808-F9AC-464B-9EA5-205EFD34654E}" presName="sibTrans" presStyleCnt="0"/>
      <dgm:spPr/>
    </dgm:pt>
    <dgm:pt modelId="{D6DD63A4-5552-4CF7-ADE7-9D557F79A3FA}" type="pres">
      <dgm:prSet presAssocID="{C1BFC384-289D-48B6-BE89-A8EBC883616D}" presName="compNode" presStyleCnt="0"/>
      <dgm:spPr/>
    </dgm:pt>
    <dgm:pt modelId="{03178AFD-D7EA-43C4-965D-72F4AE9DF538}" type="pres">
      <dgm:prSet presAssocID="{C1BFC384-289D-48B6-BE89-A8EBC88361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FAAAE0C1-0990-485A-ADC2-9BB2F7EE0EEA}" type="pres">
      <dgm:prSet presAssocID="{C1BFC384-289D-48B6-BE89-A8EBC883616D}" presName="spaceRect" presStyleCnt="0"/>
      <dgm:spPr/>
    </dgm:pt>
    <dgm:pt modelId="{3E6D4893-C53B-44A9-A810-BC188FDA3599}" type="pres">
      <dgm:prSet presAssocID="{C1BFC384-289D-48B6-BE89-A8EBC883616D}" presName="textRect" presStyleLbl="revTx" presStyleIdx="2" presStyleCnt="3">
        <dgm:presLayoutVars>
          <dgm:chMax val="1"/>
          <dgm:chPref val="1"/>
        </dgm:presLayoutVars>
      </dgm:prSet>
      <dgm:spPr/>
    </dgm:pt>
  </dgm:ptLst>
  <dgm:cxnLst>
    <dgm:cxn modelId="{28ED2003-D58A-48BB-A7DB-4499C3FE2345}" type="presOf" srcId="{C1BFC384-289D-48B6-BE89-A8EBC883616D}" destId="{3E6D4893-C53B-44A9-A810-BC188FDA3599}" srcOrd="0" destOrd="0" presId="urn:microsoft.com/office/officeart/2018/2/layout/IconLabelList"/>
    <dgm:cxn modelId="{7171380C-BDC8-4E22-B547-BC0213318F54}" srcId="{F7F40DB5-B1B9-4C94-A74D-EC1F6D8D273F}" destId="{7AE9F478-F737-41D1-AD68-D9C1DE896603}" srcOrd="1" destOrd="0" parTransId="{33187B89-BBEF-482F-BC2D-564D173454E2}" sibTransId="{76646808-F9AC-464B-9EA5-205EFD34654E}"/>
    <dgm:cxn modelId="{25D2FB25-DD9E-4989-8961-F4B80E666C20}" srcId="{F7F40DB5-B1B9-4C94-A74D-EC1F6D8D273F}" destId="{668D6428-3912-4E34-94EB-9C700713D305}" srcOrd="0" destOrd="0" parTransId="{47472C40-FDBF-47C0-AEE6-83E638E9BB89}" sibTransId="{2102AC86-A51A-4E5F-B44B-972A2E5E4240}"/>
    <dgm:cxn modelId="{41E5A984-0A9A-49E2-96E3-06649A8203C2}" srcId="{F7F40DB5-B1B9-4C94-A74D-EC1F6D8D273F}" destId="{C1BFC384-289D-48B6-BE89-A8EBC883616D}" srcOrd="2" destOrd="0" parTransId="{A4338BA3-24F2-4040-B597-6582C1ADD056}" sibTransId="{7BBF8E86-ABC2-492C-9183-D9F1A1FFF7FA}"/>
    <dgm:cxn modelId="{C79CE7BA-A733-4246-8A74-1738363E532E}" type="presOf" srcId="{F7F40DB5-B1B9-4C94-A74D-EC1F6D8D273F}" destId="{EFDD5B4F-8108-4FF7-9F9B-47B29BC4F361}" srcOrd="0" destOrd="0" presId="urn:microsoft.com/office/officeart/2018/2/layout/IconLabelList"/>
    <dgm:cxn modelId="{F33631E1-BE1C-47B1-BA46-A693339DECBD}" type="presOf" srcId="{7AE9F478-F737-41D1-AD68-D9C1DE896603}" destId="{B1427341-4D7E-4915-81B0-5E6A264BD20F}" srcOrd="0" destOrd="0" presId="urn:microsoft.com/office/officeart/2018/2/layout/IconLabelList"/>
    <dgm:cxn modelId="{8DA29DF8-2733-42EC-BDE7-88B7A903BEE8}" type="presOf" srcId="{668D6428-3912-4E34-94EB-9C700713D305}" destId="{D72E4ED7-CC44-4578-BB33-B9520A7ED685}" srcOrd="0" destOrd="0" presId="urn:microsoft.com/office/officeart/2018/2/layout/IconLabelList"/>
    <dgm:cxn modelId="{1BF4AEC9-F971-4BC7-9E55-51467A43286B}" type="presParOf" srcId="{EFDD5B4F-8108-4FF7-9F9B-47B29BC4F361}" destId="{85FC1478-9D6E-4CA5-8DC9-38C55D689DCA}" srcOrd="0" destOrd="0" presId="urn:microsoft.com/office/officeart/2018/2/layout/IconLabelList"/>
    <dgm:cxn modelId="{7ABE6D7A-1115-44DE-B89C-206354316194}" type="presParOf" srcId="{85FC1478-9D6E-4CA5-8DC9-38C55D689DCA}" destId="{2DEB2A46-E9B1-419F-8510-7A5339E4B964}" srcOrd="0" destOrd="0" presId="urn:microsoft.com/office/officeart/2018/2/layout/IconLabelList"/>
    <dgm:cxn modelId="{799FA023-5F53-479E-8129-AE5E67B4B80F}" type="presParOf" srcId="{85FC1478-9D6E-4CA5-8DC9-38C55D689DCA}" destId="{DA379FC0-C556-42A7-9BCC-AC8EA6F6F6E0}" srcOrd="1" destOrd="0" presId="urn:microsoft.com/office/officeart/2018/2/layout/IconLabelList"/>
    <dgm:cxn modelId="{BAA3F557-31D2-493E-AD3B-E4BBFC29790C}" type="presParOf" srcId="{85FC1478-9D6E-4CA5-8DC9-38C55D689DCA}" destId="{D72E4ED7-CC44-4578-BB33-B9520A7ED685}" srcOrd="2" destOrd="0" presId="urn:microsoft.com/office/officeart/2018/2/layout/IconLabelList"/>
    <dgm:cxn modelId="{8EBE2033-9627-4672-B239-D323B32C2737}" type="presParOf" srcId="{EFDD5B4F-8108-4FF7-9F9B-47B29BC4F361}" destId="{75C70AC0-4918-41EA-9367-C955AE7A8259}" srcOrd="1" destOrd="0" presId="urn:microsoft.com/office/officeart/2018/2/layout/IconLabelList"/>
    <dgm:cxn modelId="{8EB98A6F-59BB-476A-82B8-7D82409D186C}" type="presParOf" srcId="{EFDD5B4F-8108-4FF7-9F9B-47B29BC4F361}" destId="{64375F03-99B1-4312-B8EC-3F34510B96F8}" srcOrd="2" destOrd="0" presId="urn:microsoft.com/office/officeart/2018/2/layout/IconLabelList"/>
    <dgm:cxn modelId="{3D68C291-61F7-47D8-90C5-E8354D75606C}" type="presParOf" srcId="{64375F03-99B1-4312-B8EC-3F34510B96F8}" destId="{5C4F322A-988F-4998-AC5F-66E85E359EAD}" srcOrd="0" destOrd="0" presId="urn:microsoft.com/office/officeart/2018/2/layout/IconLabelList"/>
    <dgm:cxn modelId="{DEF7A704-8C48-4E85-AA70-67D68530535C}" type="presParOf" srcId="{64375F03-99B1-4312-B8EC-3F34510B96F8}" destId="{7B059401-2A12-40CA-8BAA-6982A115DC86}" srcOrd="1" destOrd="0" presId="urn:microsoft.com/office/officeart/2018/2/layout/IconLabelList"/>
    <dgm:cxn modelId="{DB8E9D03-5861-48CD-97F9-7FB224C0649B}" type="presParOf" srcId="{64375F03-99B1-4312-B8EC-3F34510B96F8}" destId="{B1427341-4D7E-4915-81B0-5E6A264BD20F}" srcOrd="2" destOrd="0" presId="urn:microsoft.com/office/officeart/2018/2/layout/IconLabelList"/>
    <dgm:cxn modelId="{A29670A1-9FCA-4DA0-8391-FC5D1FD4ED36}" type="presParOf" srcId="{EFDD5B4F-8108-4FF7-9F9B-47B29BC4F361}" destId="{FAB00ABA-EE56-4B51-9E81-8B40A9D49CFB}" srcOrd="3" destOrd="0" presId="urn:microsoft.com/office/officeart/2018/2/layout/IconLabelList"/>
    <dgm:cxn modelId="{C0133D55-7D60-4914-BDA2-AF4357D7365F}" type="presParOf" srcId="{EFDD5B4F-8108-4FF7-9F9B-47B29BC4F361}" destId="{D6DD63A4-5552-4CF7-ADE7-9D557F79A3FA}" srcOrd="4" destOrd="0" presId="urn:microsoft.com/office/officeart/2018/2/layout/IconLabelList"/>
    <dgm:cxn modelId="{99CC55F5-A754-44AF-A035-74E0C7E806E6}" type="presParOf" srcId="{D6DD63A4-5552-4CF7-ADE7-9D557F79A3FA}" destId="{03178AFD-D7EA-43C4-965D-72F4AE9DF538}" srcOrd="0" destOrd="0" presId="urn:microsoft.com/office/officeart/2018/2/layout/IconLabelList"/>
    <dgm:cxn modelId="{5D2E5693-0E2B-431A-8622-D5F3A7DFF5C9}" type="presParOf" srcId="{D6DD63A4-5552-4CF7-ADE7-9D557F79A3FA}" destId="{FAAAE0C1-0990-485A-ADC2-9BB2F7EE0EEA}" srcOrd="1" destOrd="0" presId="urn:microsoft.com/office/officeart/2018/2/layout/IconLabelList"/>
    <dgm:cxn modelId="{5D8C4CCB-68FA-473A-AF23-86A7F8E84DBE}" type="presParOf" srcId="{D6DD63A4-5552-4CF7-ADE7-9D557F79A3FA}" destId="{3E6D4893-C53B-44A9-A810-BC188FDA359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AE5B3C-A7B2-46E6-829F-85F034468FDD}">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4738D-354D-4F81-B0DF-C24C3890DC93}">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9D0C3E-72CF-4832-BE39-ADD4787C9C03}">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baseline="0"/>
            <a:t>Telerik: </a:t>
          </a:r>
          <a:r>
            <a:rPr lang="en-US" sz="1600" kern="1200" baseline="0">
              <a:hlinkClick xmlns:r="http://schemas.openxmlformats.org/officeDocument/2006/relationships" r:id="rId3"/>
            </a:rPr>
            <a:t>https://www.telerik.com/</a:t>
          </a:r>
          <a:r>
            <a:rPr lang="en-US" sz="1600" kern="1200" baseline="0"/>
            <a:t> </a:t>
          </a:r>
          <a:endParaRPr lang="en-US" sz="1600" kern="1200"/>
        </a:p>
      </dsp:txBody>
      <dsp:txXfrm>
        <a:off x="44731" y="3361969"/>
        <a:ext cx="3262500" cy="720000"/>
      </dsp:txXfrm>
    </dsp:sp>
    <dsp:sp modelId="{3A358DC1-477E-4F78-8A97-A24F7C66DE30}">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F929C-4E3E-49AD-8E1C-2A1A5E8EE3D1}">
      <dsp:nvSpPr>
        <dsp:cNvPr id="0" name=""/>
        <dsp:cNvSpPr/>
      </dsp:nvSpPr>
      <dsp:spPr>
        <a:xfrm>
          <a:off x="4938481" y="1176093"/>
          <a:ext cx="1141875" cy="1141875"/>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64F3CD5-396A-4D93-9341-E543D45B072A}">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a-DK" sz="1600" kern="1200" baseline="0" dirty="0" err="1"/>
            <a:t>DevExpress</a:t>
          </a:r>
          <a:r>
            <a:rPr lang="da-DK" sz="1600" kern="1200" baseline="0" dirty="0"/>
            <a:t>: </a:t>
          </a:r>
          <a:r>
            <a:rPr lang="da-DK" sz="1600" kern="1200" baseline="0" dirty="0">
              <a:hlinkClick xmlns:r="http://schemas.openxmlformats.org/officeDocument/2006/relationships" r:id="rId6"/>
            </a:rPr>
            <a:t>https://www.devexpress.com/</a:t>
          </a:r>
          <a:endParaRPr lang="en-US" sz="1600" kern="1200" dirty="0"/>
        </a:p>
      </dsp:txBody>
      <dsp:txXfrm>
        <a:off x="3878168" y="3361969"/>
        <a:ext cx="3262500" cy="720000"/>
      </dsp:txXfrm>
    </dsp:sp>
    <dsp:sp modelId="{656D1A8D-80BD-4B9E-A021-A8558D5A7974}">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B163FC-D7B3-443B-93B1-2FC9D5052826}">
      <dsp:nvSpPr>
        <dsp:cNvPr id="0" name=""/>
        <dsp:cNvSpPr/>
      </dsp:nvSpPr>
      <dsp:spPr>
        <a:xfrm>
          <a:off x="8771919" y="1176093"/>
          <a:ext cx="1141875" cy="11418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DD65D-D9EF-420E-9027-4F7D3CC9AE02}">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da-DK" sz="1600" kern="1200" baseline="0" dirty="0" err="1"/>
            <a:t>Radzen</a:t>
          </a:r>
          <a:r>
            <a:rPr lang="da-DK" sz="1600" kern="1200" baseline="0" dirty="0"/>
            <a:t>: </a:t>
          </a:r>
          <a:r>
            <a:rPr lang="da-DK" sz="1600" kern="1200" baseline="0" dirty="0">
              <a:hlinkClick xmlns:r="http://schemas.openxmlformats.org/officeDocument/2006/relationships" r:id="rId9"/>
            </a:rPr>
            <a:t>https://blazor.radzen.com/</a:t>
          </a:r>
          <a:r>
            <a:rPr lang="da-DK" sz="1600" kern="1200" baseline="0" dirty="0"/>
            <a:t> </a:t>
          </a:r>
          <a:endParaRPr lang="en-US" sz="1600" kern="1200" dirty="0"/>
        </a:p>
      </dsp:txBody>
      <dsp:txXfrm>
        <a:off x="7711606" y="3361969"/>
        <a:ext cx="3262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F7BE7-8C2E-4A22-BB07-4FD6846E8A7F}">
      <dsp:nvSpPr>
        <dsp:cNvPr id="0" name=""/>
        <dsp:cNvSpPr/>
      </dsp:nvSpPr>
      <dsp:spPr>
        <a:xfrm>
          <a:off x="4842"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Install Visual Studio Professional/Enterprise/for Mac</a:t>
          </a:r>
        </a:p>
      </dsp:txBody>
      <dsp:txXfrm>
        <a:off x="42047" y="1819030"/>
        <a:ext cx="2042734" cy="1195876"/>
      </dsp:txXfrm>
    </dsp:sp>
    <dsp:sp modelId="{3881A79F-1DFC-42E9-A53F-F3EB8042C247}">
      <dsp:nvSpPr>
        <dsp:cNvPr id="0" name=""/>
        <dsp:cNvSpPr/>
      </dsp:nvSpPr>
      <dsp:spPr>
        <a:xfrm>
          <a:off x="2333701" y="2154443"/>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333701" y="2259453"/>
        <a:ext cx="314184" cy="315031"/>
      </dsp:txXfrm>
    </dsp:sp>
    <dsp:sp modelId="{0044E67D-E550-46F4-8AB9-A761EE2E32BB}">
      <dsp:nvSpPr>
        <dsp:cNvPr id="0" name=""/>
        <dsp:cNvSpPr/>
      </dsp:nvSpPr>
      <dsp:spPr>
        <a:xfrm>
          <a:off x="2968845"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TEST out all the templates one by one</a:t>
          </a:r>
          <a:endParaRPr lang="en-US" sz="1300" kern="1200" dirty="0"/>
        </a:p>
      </dsp:txBody>
      <dsp:txXfrm>
        <a:off x="3006050" y="1819030"/>
        <a:ext cx="2042734" cy="1195876"/>
      </dsp:txXfrm>
    </dsp:sp>
    <dsp:sp modelId="{BB91682E-7F4E-417A-841F-F6D37DEFAF7B}">
      <dsp:nvSpPr>
        <dsp:cNvPr id="0" name=""/>
        <dsp:cNvSpPr/>
      </dsp:nvSpPr>
      <dsp:spPr>
        <a:xfrm>
          <a:off x="5297704" y="2154443"/>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5297704" y="2259453"/>
        <a:ext cx="314184" cy="315031"/>
      </dsp:txXfrm>
    </dsp:sp>
    <dsp:sp modelId="{376A447A-7A3F-42D4-9669-33EB355061E2}">
      <dsp:nvSpPr>
        <dsp:cNvPr id="0" name=""/>
        <dsp:cNvSpPr/>
      </dsp:nvSpPr>
      <dsp:spPr>
        <a:xfrm>
          <a:off x="5932847"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Get your own feel for pros/cons of each framework for your scenario</a:t>
          </a:r>
          <a:endParaRPr lang="en-US" sz="1300" kern="1200" dirty="0"/>
        </a:p>
      </dsp:txBody>
      <dsp:txXfrm>
        <a:off x="5970052" y="1819030"/>
        <a:ext cx="2042734" cy="1195876"/>
      </dsp:txXfrm>
    </dsp:sp>
    <dsp:sp modelId="{08A39A54-03C9-45BD-B937-D6D87DB3B31A}">
      <dsp:nvSpPr>
        <dsp:cNvPr id="0" name=""/>
        <dsp:cNvSpPr/>
      </dsp:nvSpPr>
      <dsp:spPr>
        <a:xfrm>
          <a:off x="8261707" y="2154443"/>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8261707" y="2259453"/>
        <a:ext cx="314184" cy="315031"/>
      </dsp:txXfrm>
    </dsp:sp>
    <dsp:sp modelId="{E7A588BB-0CAA-4786-9A68-9ACF0EC3F02B}">
      <dsp:nvSpPr>
        <dsp:cNvPr id="0" name=""/>
        <dsp:cNvSpPr/>
      </dsp:nvSpPr>
      <dsp:spPr>
        <a:xfrm>
          <a:off x="8896850" y="1781825"/>
          <a:ext cx="2117144" cy="12702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When your done; select Blazor!</a:t>
          </a:r>
          <a:endParaRPr lang="en-US" sz="1300" kern="1200" dirty="0"/>
        </a:p>
      </dsp:txBody>
      <dsp:txXfrm>
        <a:off x="8934055" y="1819030"/>
        <a:ext cx="2042734" cy="11958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B2A46-E9B1-419F-8510-7A5339E4B964}">
      <dsp:nvSpPr>
        <dsp:cNvPr id="0" name=""/>
        <dsp:cNvSpPr/>
      </dsp:nvSpPr>
      <dsp:spPr>
        <a:xfrm>
          <a:off x="972798" y="1135550"/>
          <a:ext cx="1458199" cy="14581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2E4ED7-CC44-4578-BB33-B9520A7ED685}">
      <dsp:nvSpPr>
        <dsp:cNvPr id="0" name=""/>
        <dsp:cNvSpPr/>
      </dsp:nvSpPr>
      <dsp:spPr>
        <a:xfrm>
          <a:off x="81676"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Pick the one where you believe you will be the most productive</a:t>
          </a:r>
        </a:p>
      </dsp:txBody>
      <dsp:txXfrm>
        <a:off x="81676" y="2978387"/>
        <a:ext cx="3240443" cy="720000"/>
      </dsp:txXfrm>
    </dsp:sp>
    <dsp:sp modelId="{5C4F322A-988F-4998-AC5F-66E85E359EAD}">
      <dsp:nvSpPr>
        <dsp:cNvPr id="0" name=""/>
        <dsp:cNvSpPr/>
      </dsp:nvSpPr>
      <dsp:spPr>
        <a:xfrm>
          <a:off x="4780319" y="1135550"/>
          <a:ext cx="1458199" cy="145819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427341-4D7E-4915-81B0-5E6A264BD20F}">
      <dsp:nvSpPr>
        <dsp:cNvPr id="0" name=""/>
        <dsp:cNvSpPr/>
      </dsp:nvSpPr>
      <dsp:spPr>
        <a:xfrm>
          <a:off x="3889197"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Don’t be afraid to change your mind</a:t>
          </a:r>
        </a:p>
      </dsp:txBody>
      <dsp:txXfrm>
        <a:off x="3889197" y="2978387"/>
        <a:ext cx="3240443" cy="720000"/>
      </dsp:txXfrm>
    </dsp:sp>
    <dsp:sp modelId="{03178AFD-D7EA-43C4-965D-72F4AE9DF538}">
      <dsp:nvSpPr>
        <dsp:cNvPr id="0" name=""/>
        <dsp:cNvSpPr/>
      </dsp:nvSpPr>
      <dsp:spPr>
        <a:xfrm>
          <a:off x="8587840" y="1135550"/>
          <a:ext cx="1458199" cy="145819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6D4893-C53B-44A9-A810-BC188FDA3599}">
      <dsp:nvSpPr>
        <dsp:cNvPr id="0" name=""/>
        <dsp:cNvSpPr/>
      </dsp:nvSpPr>
      <dsp:spPr>
        <a:xfrm>
          <a:off x="7696718" y="2978387"/>
          <a:ext cx="324044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US" sz="1500" kern="1200"/>
            <a:t>Be prepared: The next great thing which is better than all the others will arrive tomorrow or next year approx.</a:t>
          </a:r>
        </a:p>
      </dsp:txBody>
      <dsp:txXfrm>
        <a:off x="7696718" y="2978387"/>
        <a:ext cx="3240443"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11/4/2021 8:20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11/4/2021 8:19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publicdomainpictures.net/view-image.php?image=38830&amp;picture=&amp;jazyk=SE" TargetMode="External"/><Relationship Id="rId2" Type="http://schemas.openxmlformats.org/officeDocument/2006/relationships/image" Target="../media/image23.jp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spnet/core/tutorials/choose-web-ui" TargetMode="Externa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docs.microsoft.com/en-us/aspnet/core/razor-pages/"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docs.microsoft.com/en-us/aspnet/core/mvc/overview"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blazor.net/" TargetMode="External"/><Relationship Id="rId2" Type="http://schemas.openxmlformats.org/officeDocument/2006/relationships/hyperlink" Target="https://channel9.msdn.com/Series/Beginners-Series-to-Blazor" TargetMode="External"/><Relationship Id="rId1" Type="http://schemas.openxmlformats.org/officeDocument/2006/relationships/slideLayout" Target="../slideLayouts/slideLayout11.xml"/><Relationship Id="rId4" Type="http://schemas.openxmlformats.org/officeDocument/2006/relationships/hyperlink" Target="https://docs.microsoft.com/en-us/aspnet/core/blazo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6.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hyperlink" Target="https://www.pmstudio.be/dont-re-invent-the-wheel/" TargetMode="External"/><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hyperlink" Target="https://visualstudio.microsoft.com/launch/"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46.xml"/><Relationship Id="rId5" Type="http://schemas.openxmlformats.org/officeDocument/2006/relationships/image" Target="../media/image25.sv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aspnet/core/grpc" TargetMode="External"/><Relationship Id="rId2" Type="http://schemas.openxmlformats.org/officeDocument/2006/relationships/hyperlink" Target="https://github.com/grpc/grpc"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hyperlink" Target="https://graphql.org/"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Web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6" name="Picture Placeholder 5" descr="A spider in a web&#10;&#10;Description automatically generated">
            <a:extLst>
              <a:ext uri="{FF2B5EF4-FFF2-40B4-BE49-F238E27FC236}">
                <a16:creationId xmlns:a16="http://schemas.microsoft.com/office/drawing/2014/main" id="{7946F6D9-7AE8-4C82-906D-C5F85DA58E9D}"/>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16667" r="16667"/>
          <a:stretch>
            <a:fillRect/>
          </a:stretch>
        </p:blipFill>
        <p:spPr/>
      </p:pic>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B106BE-8AAC-4A93-96D9-B22D57727F2F}"/>
              </a:ext>
            </a:extLst>
          </p:cNvPr>
          <p:cNvSpPr>
            <a:spLocks noGrp="1"/>
          </p:cNvSpPr>
          <p:nvPr>
            <p:ph type="title"/>
          </p:nvPr>
        </p:nvSpPr>
        <p:spPr/>
        <p:txBody>
          <a:bodyPr/>
          <a:lstStyle/>
          <a:p>
            <a:r>
              <a:rPr lang="en-US" dirty="0"/>
              <a:t>ASP.NET Web Applications</a:t>
            </a:r>
          </a:p>
        </p:txBody>
      </p:sp>
      <p:sp>
        <p:nvSpPr>
          <p:cNvPr id="5" name="Text Placeholder 4">
            <a:extLst>
              <a:ext uri="{FF2B5EF4-FFF2-40B4-BE49-F238E27FC236}">
                <a16:creationId xmlns:a16="http://schemas.microsoft.com/office/drawing/2014/main" id="{ED99D61A-0732-4408-873E-7330184478B8}"/>
              </a:ext>
            </a:extLst>
          </p:cNvPr>
          <p:cNvSpPr>
            <a:spLocks noGrp="1"/>
          </p:cNvSpPr>
          <p:nvPr>
            <p:ph type="body" sz="quarter" idx="10"/>
          </p:nvPr>
        </p:nvSpPr>
        <p:spPr>
          <a:xfrm>
            <a:off x="586390" y="1434370"/>
            <a:ext cx="11018520" cy="4358116"/>
          </a:xfrm>
        </p:spPr>
        <p:txBody>
          <a:bodyPr/>
          <a:lstStyle/>
          <a:p>
            <a:r>
              <a:rPr lang="en-US" sz="2400" strike="sngStrike" dirty="0"/>
              <a:t>ASP.NET Web Forms (2002)</a:t>
            </a:r>
          </a:p>
          <a:p>
            <a:r>
              <a:rPr lang="en-US" sz="2400" dirty="0"/>
              <a:t>ASP.NET MVC (2010) </a:t>
            </a:r>
            <a:r>
              <a:rPr lang="en-US" sz="2400" dirty="0">
                <a:sym typeface="Wingdings" panose="05000000000000000000" pitchFamily="2" charset="2"/>
              </a:rPr>
              <a:t> Core</a:t>
            </a:r>
            <a:endParaRPr lang="en-US" sz="2400" dirty="0"/>
          </a:p>
          <a:p>
            <a:r>
              <a:rPr lang="en-US" sz="2400" dirty="0"/>
              <a:t>ASP.NET Web Pages (2010) </a:t>
            </a:r>
            <a:r>
              <a:rPr lang="en-US" sz="2400" dirty="0">
                <a:sym typeface="Wingdings" panose="05000000000000000000" pitchFamily="2" charset="2"/>
              </a:rPr>
              <a:t> Core</a:t>
            </a:r>
            <a:endParaRPr lang="en-US" sz="2400" dirty="0"/>
          </a:p>
          <a:p>
            <a:r>
              <a:rPr lang="en-US" sz="2400" dirty="0"/>
              <a:t>ASP.NET Core (2016)</a:t>
            </a:r>
          </a:p>
          <a:p>
            <a:pPr marL="457200" indent="-457200">
              <a:buFontTx/>
              <a:buChar char="-"/>
            </a:pPr>
            <a:r>
              <a:rPr lang="en-US" sz="2400" dirty="0"/>
              <a:t>Razor Pages</a:t>
            </a:r>
          </a:p>
          <a:p>
            <a:pPr marL="457200" indent="-457200">
              <a:buFontTx/>
              <a:buChar char="-"/>
            </a:pPr>
            <a:r>
              <a:rPr lang="en-US" sz="2400" dirty="0"/>
              <a:t>MVC</a:t>
            </a:r>
          </a:p>
          <a:p>
            <a:pPr marL="457200" indent="-457200">
              <a:buFontTx/>
              <a:buChar char="-"/>
            </a:pPr>
            <a:r>
              <a:rPr lang="en-US" sz="2400" dirty="0" err="1"/>
              <a:t>Blazor</a:t>
            </a:r>
            <a:r>
              <a:rPr lang="en-US" sz="2400" dirty="0"/>
              <a:t> (2018)</a:t>
            </a:r>
          </a:p>
          <a:p>
            <a:pPr marL="457200" indent="-457200">
              <a:buFontTx/>
              <a:buChar char="-"/>
            </a:pPr>
            <a:r>
              <a:rPr lang="en-US" sz="2400" dirty="0"/>
              <a:t>SPA (Angular or React)</a:t>
            </a:r>
          </a:p>
          <a:p>
            <a:pPr marL="457200" indent="-457200">
              <a:buFontTx/>
              <a:buChar char="-"/>
            </a:pPr>
            <a:r>
              <a:rPr lang="en-US" sz="2400" dirty="0"/>
              <a:t>Hybrid MVC + </a:t>
            </a:r>
            <a:r>
              <a:rPr lang="en-US" sz="2400" dirty="0" err="1"/>
              <a:t>Blazor</a:t>
            </a:r>
            <a:endParaRPr lang="en-US" sz="2400" dirty="0"/>
          </a:p>
          <a:p>
            <a:r>
              <a:rPr lang="en-US" sz="2400" dirty="0">
                <a:hlinkClick r:id="rId2"/>
              </a:rPr>
              <a:t>https://docs.microsoft.com/en-us/aspnet/core/tutorials/choose-web-ui</a:t>
            </a:r>
            <a:r>
              <a:rPr lang="en-US" sz="2400" dirty="0"/>
              <a:t> </a:t>
            </a:r>
          </a:p>
        </p:txBody>
      </p:sp>
    </p:spTree>
    <p:extLst>
      <p:ext uri="{BB962C8B-B14F-4D97-AF65-F5344CB8AC3E}">
        <p14:creationId xmlns:p14="http://schemas.microsoft.com/office/powerpoint/2010/main" val="8359704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719B-DFF0-4648-8F6C-2624A99CCFA6}"/>
              </a:ext>
            </a:extLst>
          </p:cNvPr>
          <p:cNvSpPr>
            <a:spLocks noGrp="1"/>
          </p:cNvSpPr>
          <p:nvPr>
            <p:ph type="title"/>
          </p:nvPr>
        </p:nvSpPr>
        <p:spPr/>
        <p:txBody>
          <a:bodyPr/>
          <a:lstStyle/>
          <a:p>
            <a:r>
              <a:rPr lang="en-US" dirty="0"/>
              <a:t>ASP.NET Core Razor Pages</a:t>
            </a:r>
            <a:endParaRPr lang="da-DK" dirty="0"/>
          </a:p>
        </p:txBody>
      </p:sp>
      <p:sp>
        <p:nvSpPr>
          <p:cNvPr id="3" name="Text Placeholder 2">
            <a:extLst>
              <a:ext uri="{FF2B5EF4-FFF2-40B4-BE49-F238E27FC236}">
                <a16:creationId xmlns:a16="http://schemas.microsoft.com/office/drawing/2014/main" id="{5D23AB33-FCD1-426E-A8E0-08D88F9F06EF}"/>
              </a:ext>
            </a:extLst>
          </p:cNvPr>
          <p:cNvSpPr>
            <a:spLocks noGrp="1"/>
          </p:cNvSpPr>
          <p:nvPr>
            <p:ph type="body" sz="quarter" idx="10"/>
          </p:nvPr>
        </p:nvSpPr>
        <p:spPr>
          <a:xfrm>
            <a:off x="586390" y="1434370"/>
            <a:ext cx="11018520" cy="2363724"/>
          </a:xfrm>
        </p:spPr>
        <p:txBody>
          <a:bodyPr/>
          <a:lstStyle/>
          <a:p>
            <a:r>
              <a:rPr lang="en-US" sz="2400" dirty="0"/>
              <a:t>Razor Pages is a page-based model. UI and business logic concerns are kept separate, but within the page. Razor Pages is the recommended way to create new page-based or form-based apps for developers new to ASP.NET Core. Razor Pages provides an easier starting point than ASP.NET Core MVC.</a:t>
            </a:r>
          </a:p>
          <a:p>
            <a:endParaRPr lang="en-US" sz="2400" dirty="0"/>
          </a:p>
          <a:p>
            <a:r>
              <a:rPr lang="en-US" sz="2400" dirty="0">
                <a:latin typeface="Cascadia Code PL" panose="020B0609020000020004" pitchFamily="49" charset="0"/>
                <a:cs typeface="Cascadia Code PL" panose="020B0609020000020004" pitchFamily="49" charset="0"/>
              </a:rPr>
              <a:t>$ dotnet new webapp</a:t>
            </a:r>
          </a:p>
        </p:txBody>
      </p:sp>
      <p:sp>
        <p:nvSpPr>
          <p:cNvPr id="5" name="TextBox 4">
            <a:extLst>
              <a:ext uri="{FF2B5EF4-FFF2-40B4-BE49-F238E27FC236}">
                <a16:creationId xmlns:a16="http://schemas.microsoft.com/office/drawing/2014/main" id="{DE13CA5B-C6BC-4EC6-BDF7-A6B5C128B2AF}"/>
              </a:ext>
            </a:extLst>
          </p:cNvPr>
          <p:cNvSpPr txBox="1"/>
          <p:nvPr/>
        </p:nvSpPr>
        <p:spPr>
          <a:xfrm>
            <a:off x="3016665" y="6036854"/>
            <a:ext cx="8588245" cy="363946"/>
          </a:xfrm>
          <a:prstGeom prst="rect">
            <a:avLst/>
          </a:prstGeom>
          <a:noFill/>
        </p:spPr>
        <p:txBody>
          <a:bodyPr wrap="square">
            <a:spAutoFit/>
          </a:bodyPr>
          <a:lstStyle/>
          <a:p>
            <a:pPr algn="r"/>
            <a:r>
              <a:rPr lang="da-DK" dirty="0"/>
              <a:t>Source: </a:t>
            </a:r>
            <a:r>
              <a:rPr lang="da-DK" dirty="0">
                <a:hlinkClick r:id="rId2"/>
              </a:rPr>
              <a:t>https://docs.microsoft.com/en-us/aspnet/core/razor-pages/</a:t>
            </a:r>
            <a:endParaRPr lang="da-DK" dirty="0"/>
          </a:p>
        </p:txBody>
      </p:sp>
    </p:spTree>
    <p:extLst>
      <p:ext uri="{BB962C8B-B14F-4D97-AF65-F5344CB8AC3E}">
        <p14:creationId xmlns:p14="http://schemas.microsoft.com/office/powerpoint/2010/main" val="8047714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5384A-E1C8-4F33-82EF-F5B5F8C849DB}"/>
              </a:ext>
            </a:extLst>
          </p:cNvPr>
          <p:cNvSpPr>
            <a:spLocks noGrp="1"/>
          </p:cNvSpPr>
          <p:nvPr>
            <p:ph type="title"/>
          </p:nvPr>
        </p:nvSpPr>
        <p:spPr/>
        <p:txBody>
          <a:bodyPr/>
          <a:lstStyle/>
          <a:p>
            <a:r>
              <a:rPr lang="en-US" dirty="0"/>
              <a:t>ASP.NET Core MVC</a:t>
            </a:r>
            <a:endParaRPr lang="da-DK" dirty="0"/>
          </a:p>
        </p:txBody>
      </p:sp>
      <p:sp>
        <p:nvSpPr>
          <p:cNvPr id="3" name="Text Placeholder 2">
            <a:extLst>
              <a:ext uri="{FF2B5EF4-FFF2-40B4-BE49-F238E27FC236}">
                <a16:creationId xmlns:a16="http://schemas.microsoft.com/office/drawing/2014/main" id="{747692D4-57DF-4F43-AE62-CB09BA3B04D3}"/>
              </a:ext>
            </a:extLst>
          </p:cNvPr>
          <p:cNvSpPr>
            <a:spLocks noGrp="1"/>
          </p:cNvSpPr>
          <p:nvPr>
            <p:ph type="body" sz="quarter" idx="10"/>
          </p:nvPr>
        </p:nvSpPr>
        <p:spPr>
          <a:xfrm>
            <a:off x="586390" y="1434370"/>
            <a:ext cx="11018520" cy="3964162"/>
          </a:xfrm>
        </p:spPr>
        <p:txBody>
          <a:bodyPr/>
          <a:lstStyle/>
          <a:p>
            <a:r>
              <a:rPr lang="en-US" dirty="0"/>
              <a:t>ASP.NET Core MVC is a rich framework for building web apps and APIs using the Model-View-Controller design pattern.</a:t>
            </a:r>
          </a:p>
          <a:p>
            <a:endParaRPr lang="en-US" dirty="0"/>
          </a:p>
          <a:p>
            <a:r>
              <a:rPr lang="en-US" dirty="0"/>
              <a:t>Based on a scalable and mature model for building large web apps.</a:t>
            </a:r>
          </a:p>
          <a:p>
            <a:r>
              <a:rPr lang="en-US" dirty="0"/>
              <a:t>Clear separation of concerns for maximum flexibility.</a:t>
            </a:r>
          </a:p>
          <a:p>
            <a:endParaRPr lang="en-US" dirty="0"/>
          </a:p>
          <a:p>
            <a:r>
              <a:rPr lang="en-US" dirty="0">
                <a:latin typeface="Cascadia Code PL" panose="020B0609020000020004" pitchFamily="49" charset="0"/>
                <a:cs typeface="Cascadia Code PL" panose="020B0609020000020004" pitchFamily="49" charset="0"/>
              </a:rPr>
              <a:t>$ dotnet new </a:t>
            </a:r>
            <a:r>
              <a:rPr lang="en-US" dirty="0" err="1">
                <a:latin typeface="Cascadia Code PL" panose="020B0609020000020004" pitchFamily="49" charset="0"/>
                <a:cs typeface="Cascadia Code PL" panose="020B0609020000020004" pitchFamily="49" charset="0"/>
              </a:rPr>
              <a:t>mvc</a:t>
            </a:r>
            <a:endParaRPr lang="LID4096" dirty="0">
              <a:latin typeface="Cascadia Code PL" panose="020B0609020000020004" pitchFamily="49" charset="0"/>
              <a:cs typeface="Cascadia Code PL" panose="020B0609020000020004" pitchFamily="49" charset="0"/>
            </a:endParaRPr>
          </a:p>
          <a:p>
            <a:endParaRPr lang="da-DK" dirty="0"/>
          </a:p>
        </p:txBody>
      </p:sp>
      <p:sp>
        <p:nvSpPr>
          <p:cNvPr id="5" name="TextBox 4">
            <a:extLst>
              <a:ext uri="{FF2B5EF4-FFF2-40B4-BE49-F238E27FC236}">
                <a16:creationId xmlns:a16="http://schemas.microsoft.com/office/drawing/2014/main" id="{9BE5644A-2745-417D-BF13-8BBA0D286B5E}"/>
              </a:ext>
            </a:extLst>
          </p:cNvPr>
          <p:cNvSpPr txBox="1"/>
          <p:nvPr/>
        </p:nvSpPr>
        <p:spPr>
          <a:xfrm>
            <a:off x="4297680" y="6036854"/>
            <a:ext cx="7307230" cy="363946"/>
          </a:xfrm>
          <a:prstGeom prst="rect">
            <a:avLst/>
          </a:prstGeom>
          <a:noFill/>
        </p:spPr>
        <p:txBody>
          <a:bodyPr wrap="square">
            <a:spAutoFit/>
          </a:bodyPr>
          <a:lstStyle/>
          <a:p>
            <a:pPr algn="r"/>
            <a:r>
              <a:rPr lang="da-DK" dirty="0"/>
              <a:t>Source: </a:t>
            </a:r>
            <a:r>
              <a:rPr lang="da-DK" dirty="0">
                <a:hlinkClick r:id="rId2"/>
              </a:rPr>
              <a:t>https://docs.microsoft.com/en-us/aspnet/core/mvc/overview</a:t>
            </a:r>
            <a:r>
              <a:rPr lang="da-DK" dirty="0"/>
              <a:t>  </a:t>
            </a:r>
          </a:p>
        </p:txBody>
      </p:sp>
      <p:pic>
        <p:nvPicPr>
          <p:cNvPr id="1026" name="Picture 2" descr="MVC Pattern">
            <a:extLst>
              <a:ext uri="{FF2B5EF4-FFF2-40B4-BE49-F238E27FC236}">
                <a16:creationId xmlns:a16="http://schemas.microsoft.com/office/drawing/2014/main" id="{0790F80A-1E7F-461A-B422-2B20EBB1A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0235" y="2775085"/>
            <a:ext cx="311467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746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719B-DFF0-4648-8F6C-2624A99CCFA6}"/>
              </a:ext>
            </a:extLst>
          </p:cNvPr>
          <p:cNvSpPr>
            <a:spLocks noGrp="1"/>
          </p:cNvSpPr>
          <p:nvPr>
            <p:ph type="title"/>
          </p:nvPr>
        </p:nvSpPr>
        <p:spPr/>
        <p:txBody>
          <a:bodyPr/>
          <a:lstStyle/>
          <a:p>
            <a:r>
              <a:rPr lang="en-US" dirty="0" err="1"/>
              <a:t>Blazor</a:t>
            </a:r>
            <a:endParaRPr lang="da-DK" dirty="0"/>
          </a:p>
        </p:txBody>
      </p:sp>
      <p:sp>
        <p:nvSpPr>
          <p:cNvPr id="3" name="Text Placeholder 2">
            <a:extLst>
              <a:ext uri="{FF2B5EF4-FFF2-40B4-BE49-F238E27FC236}">
                <a16:creationId xmlns:a16="http://schemas.microsoft.com/office/drawing/2014/main" id="{5D23AB33-FCD1-426E-A8E0-08D88F9F06EF}"/>
              </a:ext>
            </a:extLst>
          </p:cNvPr>
          <p:cNvSpPr>
            <a:spLocks noGrp="1"/>
          </p:cNvSpPr>
          <p:nvPr>
            <p:ph type="body" sz="quarter" idx="10"/>
          </p:nvPr>
        </p:nvSpPr>
        <p:spPr>
          <a:xfrm>
            <a:off x="586390" y="1434370"/>
            <a:ext cx="11018520" cy="4001095"/>
          </a:xfrm>
        </p:spPr>
        <p:txBody>
          <a:bodyPr/>
          <a:lstStyle/>
          <a:p>
            <a:r>
              <a:rPr lang="en-US" sz="2000" dirty="0" err="1"/>
              <a:t>Blazor</a:t>
            </a:r>
            <a:r>
              <a:rPr lang="en-US" sz="2000" dirty="0"/>
              <a:t> is a framework for building interactive client-side web UI with .NET:</a:t>
            </a:r>
          </a:p>
          <a:p>
            <a:endParaRPr lang="en-US" sz="2000" dirty="0"/>
          </a:p>
          <a:p>
            <a:pPr marL="457200" indent="-457200">
              <a:buFont typeface="Arial" panose="020B0604020202020204" pitchFamily="34" charset="0"/>
              <a:buChar char="•"/>
            </a:pPr>
            <a:r>
              <a:rPr lang="en-US" sz="2000" dirty="0"/>
              <a:t>Create rich interactive UIs using C# instead of JavaScript.</a:t>
            </a:r>
          </a:p>
          <a:p>
            <a:pPr marL="457200" indent="-457200">
              <a:buFont typeface="Arial" panose="020B0604020202020204" pitchFamily="34" charset="0"/>
              <a:buChar char="•"/>
            </a:pPr>
            <a:r>
              <a:rPr lang="en-US" sz="2000" dirty="0"/>
              <a:t>Share server-side and client-side app logic written in .NET.</a:t>
            </a:r>
          </a:p>
          <a:p>
            <a:pPr marL="457200" indent="-457200">
              <a:buFont typeface="Arial" panose="020B0604020202020204" pitchFamily="34" charset="0"/>
              <a:buChar char="•"/>
            </a:pPr>
            <a:r>
              <a:rPr lang="en-US" sz="2000" dirty="0"/>
              <a:t>Render the UI as HTML and CSS for wide browser support, including mobile browsers.</a:t>
            </a:r>
          </a:p>
          <a:p>
            <a:pPr marL="457200" indent="-457200">
              <a:buFont typeface="Arial" panose="020B0604020202020204" pitchFamily="34" charset="0"/>
              <a:buChar char="•"/>
            </a:pPr>
            <a:r>
              <a:rPr lang="en-US" sz="2000" dirty="0"/>
              <a:t>Integrate with modern hosting platforms, such as Docker.</a:t>
            </a:r>
          </a:p>
          <a:p>
            <a:endParaRPr lang="en-US" sz="2000" dirty="0"/>
          </a:p>
          <a:p>
            <a:r>
              <a:rPr lang="en-US" sz="2000" dirty="0">
                <a:latin typeface="Cascadia Code PL" panose="020B0609020000020004" pitchFamily="49" charset="0"/>
                <a:cs typeface="Cascadia Code PL" panose="020B0609020000020004" pitchFamily="49" charset="0"/>
              </a:rPr>
              <a:t>$ dotnet new </a:t>
            </a:r>
            <a:r>
              <a:rPr lang="en-US" sz="2000" dirty="0" err="1">
                <a:latin typeface="Cascadia Code PL" panose="020B0609020000020004" pitchFamily="49" charset="0"/>
                <a:cs typeface="Cascadia Code PL" panose="020B0609020000020004" pitchFamily="49" charset="0"/>
              </a:rPr>
              <a:t>blazorserver</a:t>
            </a:r>
            <a:endParaRPr lang="en-US" sz="2000" dirty="0">
              <a:latin typeface="Cascadia Code PL" panose="020B0609020000020004" pitchFamily="49" charset="0"/>
              <a:cs typeface="Cascadia Code PL" panose="020B0609020000020004" pitchFamily="49" charset="0"/>
            </a:endParaRPr>
          </a:p>
          <a:p>
            <a:r>
              <a:rPr lang="en-US" sz="2000" dirty="0">
                <a:latin typeface="Cascadia Code PL" panose="020B0609020000020004" pitchFamily="49" charset="0"/>
                <a:cs typeface="Cascadia Code PL" panose="020B0609020000020004" pitchFamily="49" charset="0"/>
              </a:rPr>
              <a:t>$ dotnet new </a:t>
            </a:r>
            <a:r>
              <a:rPr lang="en-US" sz="2000" dirty="0" err="1">
                <a:latin typeface="Cascadia Code PL" panose="020B0609020000020004" pitchFamily="49" charset="0"/>
                <a:cs typeface="Cascadia Code PL" panose="020B0609020000020004" pitchFamily="49" charset="0"/>
              </a:rPr>
              <a:t>blazorwasm</a:t>
            </a:r>
            <a:endParaRPr lang="en-US" sz="2000" dirty="0">
              <a:latin typeface="Cascadia Code PL" panose="020B0609020000020004" pitchFamily="49" charset="0"/>
              <a:cs typeface="Cascadia Code PL" panose="020B0609020000020004" pitchFamily="49" charset="0"/>
            </a:endParaRPr>
          </a:p>
          <a:p>
            <a:endParaRPr lang="en-US" sz="2000" dirty="0">
              <a:latin typeface="Cascadia Code PL" panose="020B0609020000020004" pitchFamily="49" charset="0"/>
              <a:cs typeface="Cascadia Code PL" panose="020B0609020000020004" pitchFamily="49" charset="0"/>
            </a:endParaRPr>
          </a:p>
          <a:p>
            <a:r>
              <a:rPr lang="en-US" sz="2000" noProof="0" dirty="0"/>
              <a:t>Go watch the </a:t>
            </a:r>
            <a:r>
              <a:rPr lang="en-US" sz="2000" dirty="0"/>
              <a:t>videos on </a:t>
            </a:r>
            <a:r>
              <a:rPr lang="en-US" sz="2000" dirty="0">
                <a:hlinkClick r:id="rId2"/>
              </a:rPr>
              <a:t>https://channel9.msdn.com/Series/Beginners-Series-to-Blazor</a:t>
            </a:r>
            <a:r>
              <a:rPr lang="en-US" sz="2000" dirty="0"/>
              <a:t> </a:t>
            </a:r>
            <a:endParaRPr lang="en-US" sz="2000" noProof="0" dirty="0"/>
          </a:p>
        </p:txBody>
      </p:sp>
      <p:sp>
        <p:nvSpPr>
          <p:cNvPr id="5" name="TextBox 4">
            <a:extLst>
              <a:ext uri="{FF2B5EF4-FFF2-40B4-BE49-F238E27FC236}">
                <a16:creationId xmlns:a16="http://schemas.microsoft.com/office/drawing/2014/main" id="{DE13CA5B-C6BC-4EC6-BDF7-A6B5C128B2AF}"/>
              </a:ext>
            </a:extLst>
          </p:cNvPr>
          <p:cNvSpPr txBox="1"/>
          <p:nvPr/>
        </p:nvSpPr>
        <p:spPr>
          <a:xfrm>
            <a:off x="3016665" y="6036854"/>
            <a:ext cx="8588245" cy="363946"/>
          </a:xfrm>
          <a:prstGeom prst="rect">
            <a:avLst/>
          </a:prstGeom>
          <a:noFill/>
        </p:spPr>
        <p:txBody>
          <a:bodyPr wrap="square">
            <a:spAutoFit/>
          </a:bodyPr>
          <a:lstStyle/>
          <a:p>
            <a:pPr algn="r"/>
            <a:r>
              <a:rPr lang="da-DK" dirty="0"/>
              <a:t>Source: </a:t>
            </a:r>
            <a:r>
              <a:rPr lang="da-DK" dirty="0">
                <a:hlinkClick r:id="rId3"/>
              </a:rPr>
              <a:t>https://blazor.net</a:t>
            </a:r>
            <a:r>
              <a:rPr lang="da-DK" dirty="0"/>
              <a:t> and </a:t>
            </a:r>
            <a:r>
              <a:rPr lang="da-DK" dirty="0">
                <a:hlinkClick r:id="rId4"/>
              </a:rPr>
              <a:t>https://docs.microsoft.com/en-us/aspnet/core/blazor</a:t>
            </a:r>
            <a:r>
              <a:rPr lang="da-DK" dirty="0"/>
              <a:t>  </a:t>
            </a:r>
          </a:p>
        </p:txBody>
      </p:sp>
    </p:spTree>
    <p:extLst>
      <p:ext uri="{BB962C8B-B14F-4D97-AF65-F5344CB8AC3E}">
        <p14:creationId xmlns:p14="http://schemas.microsoft.com/office/powerpoint/2010/main" val="10627734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1">
            <a:extLst>
              <a:ext uri="{FF2B5EF4-FFF2-40B4-BE49-F238E27FC236}">
                <a16:creationId xmlns:a16="http://schemas.microsoft.com/office/drawing/2014/main" id="{EC72732A-5B64-4940-8D30-6EC786FBF58B}"/>
              </a:ext>
            </a:extLst>
          </p:cNvPr>
          <p:cNvSpPr>
            <a:spLocks noGrp="1"/>
          </p:cNvSpPr>
          <p:nvPr>
            <p:ph type="body" sz="quarter" idx="16"/>
          </p:nvPr>
        </p:nvSpPr>
        <p:spPr>
          <a:xfrm>
            <a:off x="582613" y="5689600"/>
            <a:ext cx="3475037" cy="553998"/>
          </a:xfrm>
        </p:spPr>
        <p:txBody>
          <a:bodyPr/>
          <a:lstStyle/>
          <a:p>
            <a:r>
              <a:rPr lang="en-US" dirty="0"/>
              <a:t>Angular</a:t>
            </a:r>
          </a:p>
          <a:p>
            <a:r>
              <a:rPr lang="en-US" dirty="0">
                <a:latin typeface="Cascadia Code" panose="020B0609020000020004" pitchFamily="49" charset="0"/>
                <a:ea typeface="Cascadia Code" panose="020B0609020000020004" pitchFamily="49" charset="0"/>
                <a:cs typeface="Cascadia Code" panose="020B0609020000020004" pitchFamily="49" charset="0"/>
              </a:rPr>
              <a:t>$ dotnet new angular</a:t>
            </a:r>
            <a:endParaRPr lang="en-US" dirty="0"/>
          </a:p>
        </p:txBody>
      </p:sp>
      <p:pic>
        <p:nvPicPr>
          <p:cNvPr id="2050" name="Picture 2" descr="angular logo">
            <a:extLst>
              <a:ext uri="{FF2B5EF4-FFF2-40B4-BE49-F238E27FC236}">
                <a16:creationId xmlns:a16="http://schemas.microsoft.com/office/drawing/2014/main" id="{EB9F9F15-F725-4AF7-959B-2C98C8C6A28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0301" y="2025650"/>
            <a:ext cx="3339341" cy="3474720"/>
          </a:xfrm>
          <a:prstGeom prst="rect">
            <a:avLst/>
          </a:prstGeom>
          <a:solidFill>
            <a:srgbClr val="FFFFFF"/>
          </a:solidFill>
        </p:spPr>
      </p:pic>
      <p:sp>
        <p:nvSpPr>
          <p:cNvPr id="77" name="Text Placeholder 3">
            <a:extLst>
              <a:ext uri="{FF2B5EF4-FFF2-40B4-BE49-F238E27FC236}">
                <a16:creationId xmlns:a16="http://schemas.microsoft.com/office/drawing/2014/main" id="{078A6FB8-6A1F-41EE-BA89-CC35CD0880AF}"/>
              </a:ext>
            </a:extLst>
          </p:cNvPr>
          <p:cNvSpPr>
            <a:spLocks noGrp="1"/>
          </p:cNvSpPr>
          <p:nvPr>
            <p:ph type="body" sz="quarter" idx="17"/>
          </p:nvPr>
        </p:nvSpPr>
        <p:spPr>
          <a:xfrm>
            <a:off x="4358640" y="5689600"/>
            <a:ext cx="3475037" cy="553998"/>
          </a:xfrm>
        </p:spPr>
        <p:txBody>
          <a:bodyPr/>
          <a:lstStyle/>
          <a:p>
            <a:r>
              <a:rPr lang="en-US" dirty="0"/>
              <a:t>React</a:t>
            </a:r>
          </a:p>
          <a:p>
            <a:r>
              <a:rPr lang="en-US" dirty="0">
                <a:latin typeface="Cascadia Code" panose="020B0609020000020004" pitchFamily="49" charset="0"/>
                <a:ea typeface="Cascadia Code" panose="020B0609020000020004" pitchFamily="49" charset="0"/>
                <a:cs typeface="Cascadia Code" panose="020B0609020000020004" pitchFamily="49" charset="0"/>
              </a:rPr>
              <a:t>$ dotnet new react</a:t>
            </a:r>
            <a:endParaRPr lang="en-US" dirty="0"/>
          </a:p>
        </p:txBody>
      </p:sp>
      <p:pic>
        <p:nvPicPr>
          <p:cNvPr id="2054" name="Picture 6" descr="react logo">
            <a:extLst>
              <a:ext uri="{FF2B5EF4-FFF2-40B4-BE49-F238E27FC236}">
                <a16:creationId xmlns:a16="http://schemas.microsoft.com/office/drawing/2014/main" id="{E39CD313-46C0-4921-8CE8-E012C76F2B6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58640" y="2132630"/>
            <a:ext cx="3474720" cy="3260759"/>
          </a:xfrm>
          <a:prstGeom prst="rect">
            <a:avLst/>
          </a:prstGeom>
          <a:solidFill>
            <a:srgbClr val="FFFFFF"/>
          </a:solidFill>
        </p:spPr>
      </p:pic>
      <p:sp>
        <p:nvSpPr>
          <p:cNvPr id="79" name="Text Placeholder 5">
            <a:extLst>
              <a:ext uri="{FF2B5EF4-FFF2-40B4-BE49-F238E27FC236}">
                <a16:creationId xmlns:a16="http://schemas.microsoft.com/office/drawing/2014/main" id="{6C51ABA0-01EB-4823-8A16-3AF219411AD0}"/>
              </a:ext>
            </a:extLst>
          </p:cNvPr>
          <p:cNvSpPr>
            <a:spLocks noGrp="1"/>
          </p:cNvSpPr>
          <p:nvPr>
            <p:ph type="body" sz="quarter" idx="18"/>
          </p:nvPr>
        </p:nvSpPr>
        <p:spPr>
          <a:xfrm>
            <a:off x="8134351" y="5689600"/>
            <a:ext cx="3475037" cy="307777"/>
          </a:xfrm>
        </p:spPr>
        <p:txBody>
          <a:bodyPr/>
          <a:lstStyle/>
          <a:p>
            <a:r>
              <a:rPr lang="en-US" dirty="0"/>
              <a:t>Vue</a:t>
            </a:r>
          </a:p>
        </p:txBody>
      </p:sp>
      <p:pic>
        <p:nvPicPr>
          <p:cNvPr id="2052" name="Picture 4" descr="vue logo">
            <a:extLst>
              <a:ext uri="{FF2B5EF4-FFF2-40B4-BE49-F238E27FC236}">
                <a16:creationId xmlns:a16="http://schemas.microsoft.com/office/drawing/2014/main" id="{BE66FB8F-DAEC-4563-8D9D-B9EEC9528C3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132063" y="2255850"/>
            <a:ext cx="3474720" cy="3014319"/>
          </a:xfrm>
          <a:prstGeom prst="rect">
            <a:avLst/>
          </a:prstGeom>
          <a:solidFill>
            <a:srgbClr val="FFFFFF"/>
          </a:solidFill>
        </p:spPr>
      </p:pic>
      <p:sp>
        <p:nvSpPr>
          <p:cNvPr id="2" name="Title 1">
            <a:extLst>
              <a:ext uri="{FF2B5EF4-FFF2-40B4-BE49-F238E27FC236}">
                <a16:creationId xmlns:a16="http://schemas.microsoft.com/office/drawing/2014/main" id="{37190733-1F91-40FB-8E52-30AA62B81010}"/>
              </a:ext>
            </a:extLst>
          </p:cNvPr>
          <p:cNvSpPr>
            <a:spLocks noGrp="1"/>
          </p:cNvSpPr>
          <p:nvPr>
            <p:ph type="title"/>
          </p:nvPr>
        </p:nvSpPr>
        <p:spPr>
          <a:xfrm>
            <a:off x="588263" y="457200"/>
            <a:ext cx="11018520" cy="983234"/>
          </a:xfrm>
        </p:spPr>
        <p:txBody>
          <a:bodyPr wrap="square" anchor="t">
            <a:normAutofit/>
          </a:bodyPr>
          <a:lstStyle/>
          <a:p>
            <a:r>
              <a:rPr lang="en-US" dirty="0"/>
              <a:t>Single Page Application (SPA)</a:t>
            </a:r>
            <a:endParaRPr lang="da-DK" dirty="0"/>
          </a:p>
        </p:txBody>
      </p:sp>
    </p:spTree>
    <p:extLst>
      <p:ext uri="{BB962C8B-B14F-4D97-AF65-F5344CB8AC3E}">
        <p14:creationId xmlns:p14="http://schemas.microsoft.com/office/powerpoint/2010/main" val="1876474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9DD0B3-33F3-489F-98E0-41F1AB1BE827}"/>
              </a:ext>
            </a:extLst>
          </p:cNvPr>
          <p:cNvSpPr>
            <a:spLocks noGrp="1"/>
          </p:cNvSpPr>
          <p:nvPr>
            <p:ph type="title"/>
          </p:nvPr>
        </p:nvSpPr>
        <p:spPr>
          <a:xfrm>
            <a:off x="585216" y="3033223"/>
            <a:ext cx="9144000" cy="498598"/>
          </a:xfrm>
        </p:spPr>
        <p:txBody>
          <a:bodyPr/>
          <a:lstStyle/>
          <a:p>
            <a:r>
              <a:rPr lang="en-US" dirty="0"/>
              <a:t>ASP.NET Web Applications</a:t>
            </a:r>
            <a:endParaRPr lang="da-DK" dirty="0"/>
          </a:p>
        </p:txBody>
      </p:sp>
      <p:sp>
        <p:nvSpPr>
          <p:cNvPr id="5" name="Text Placeholder 4">
            <a:extLst>
              <a:ext uri="{FF2B5EF4-FFF2-40B4-BE49-F238E27FC236}">
                <a16:creationId xmlns:a16="http://schemas.microsoft.com/office/drawing/2014/main" id="{15A6D70A-8839-40A1-B815-2EA9B5CD0DF7}"/>
              </a:ext>
            </a:extLst>
          </p:cNvPr>
          <p:cNvSpPr>
            <a:spLocks noGrp="1"/>
          </p:cNvSpPr>
          <p:nvPr>
            <p:ph type="body" sz="quarter" idx="12"/>
          </p:nvPr>
        </p:nvSpPr>
        <p:spPr/>
        <p:txBody>
          <a:bodyPr/>
          <a:lstStyle/>
          <a:p>
            <a:r>
              <a:rPr lang="da-DK" dirty="0"/>
              <a:t>Demo</a:t>
            </a:r>
          </a:p>
        </p:txBody>
      </p:sp>
    </p:spTree>
    <p:extLst>
      <p:ext uri="{BB962C8B-B14F-4D97-AF65-F5344CB8AC3E}">
        <p14:creationId xmlns:p14="http://schemas.microsoft.com/office/powerpoint/2010/main" val="154102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0906F5-F678-406F-9196-89EDEBAB41D0}"/>
              </a:ext>
            </a:extLst>
          </p:cNvPr>
          <p:cNvSpPr>
            <a:spLocks noGrp="1"/>
          </p:cNvSpPr>
          <p:nvPr>
            <p:ph type="title"/>
          </p:nvPr>
        </p:nvSpPr>
        <p:spPr/>
        <p:txBody>
          <a:bodyPr/>
          <a:lstStyle/>
          <a:p>
            <a:r>
              <a:rPr lang="en-US" dirty="0"/>
              <a:t>Building your own components</a:t>
            </a:r>
            <a:endParaRPr lang="da-DK" dirty="0"/>
          </a:p>
        </p:txBody>
      </p:sp>
    </p:spTree>
    <p:extLst>
      <p:ext uri="{BB962C8B-B14F-4D97-AF65-F5344CB8AC3E}">
        <p14:creationId xmlns:p14="http://schemas.microsoft.com/office/powerpoint/2010/main" val="163185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invent the wheel">
            <a:extLst>
              <a:ext uri="{FF2B5EF4-FFF2-40B4-BE49-F238E27FC236}">
                <a16:creationId xmlns:a16="http://schemas.microsoft.com/office/drawing/2014/main" id="{9D4EF76A-7586-469E-BE21-789EB63AF7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0"/>
            <a:ext cx="6858000" cy="6858000"/>
          </a:xfrm>
          <a:prstGeom prst="rect">
            <a:avLst/>
          </a:prstGeom>
          <a:solidFill>
            <a:srgbClr val="FFFFFF"/>
          </a:solidFill>
        </p:spPr>
      </p:pic>
      <p:sp>
        <p:nvSpPr>
          <p:cNvPr id="2" name="Title 1">
            <a:extLst>
              <a:ext uri="{FF2B5EF4-FFF2-40B4-BE49-F238E27FC236}">
                <a16:creationId xmlns:a16="http://schemas.microsoft.com/office/drawing/2014/main" id="{4BC1395C-2512-4A16-B60E-DEEE79927D37}"/>
              </a:ext>
            </a:extLst>
          </p:cNvPr>
          <p:cNvSpPr>
            <a:spLocks noGrp="1"/>
          </p:cNvSpPr>
          <p:nvPr>
            <p:ph type="title"/>
          </p:nvPr>
        </p:nvSpPr>
        <p:spPr>
          <a:xfrm>
            <a:off x="588263" y="585788"/>
            <a:ext cx="4159950" cy="5683249"/>
          </a:xfrm>
        </p:spPr>
        <p:txBody>
          <a:bodyPr wrap="square" anchor="ctr">
            <a:normAutofit/>
          </a:bodyPr>
          <a:lstStyle/>
          <a:p>
            <a:r>
              <a:rPr lang="en-US" dirty="0"/>
              <a:t>Building your own components</a:t>
            </a:r>
            <a:endParaRPr lang="da-DK" dirty="0"/>
          </a:p>
        </p:txBody>
      </p:sp>
      <p:sp>
        <p:nvSpPr>
          <p:cNvPr id="7" name="TextBox 6">
            <a:extLst>
              <a:ext uri="{FF2B5EF4-FFF2-40B4-BE49-F238E27FC236}">
                <a16:creationId xmlns:a16="http://schemas.microsoft.com/office/drawing/2014/main" id="{6FCA8B47-0F79-4D7A-8725-8E4E7C4DAF95}"/>
              </a:ext>
            </a:extLst>
          </p:cNvPr>
          <p:cNvSpPr txBox="1"/>
          <p:nvPr/>
        </p:nvSpPr>
        <p:spPr>
          <a:xfrm>
            <a:off x="5139890" y="6036854"/>
            <a:ext cx="6465019" cy="363946"/>
          </a:xfrm>
          <a:prstGeom prst="rect">
            <a:avLst/>
          </a:prstGeom>
          <a:noFill/>
        </p:spPr>
        <p:txBody>
          <a:bodyPr wrap="square">
            <a:spAutoFit/>
          </a:bodyPr>
          <a:lstStyle/>
          <a:p>
            <a:pPr algn="r"/>
            <a:r>
              <a:rPr lang="da-DK" dirty="0"/>
              <a:t>Source: </a:t>
            </a:r>
            <a:r>
              <a:rPr lang="da-DK" dirty="0">
                <a:hlinkClick r:id="rId3"/>
              </a:rPr>
              <a:t>https://www.pmstudio.be/dont-re-invent-the-wheel/</a:t>
            </a:r>
            <a:endParaRPr lang="LID4096" dirty="0"/>
          </a:p>
        </p:txBody>
      </p:sp>
    </p:spTree>
    <p:extLst>
      <p:ext uri="{BB962C8B-B14F-4D97-AF65-F5344CB8AC3E}">
        <p14:creationId xmlns:p14="http://schemas.microsoft.com/office/powerpoint/2010/main" val="13478589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6A5D-A1C7-44D1-BAEE-814EC8873863}"/>
              </a:ext>
            </a:extLst>
          </p:cNvPr>
          <p:cNvSpPr>
            <a:spLocks noGrp="1"/>
          </p:cNvSpPr>
          <p:nvPr>
            <p:ph type="title"/>
          </p:nvPr>
        </p:nvSpPr>
        <p:spPr>
          <a:xfrm>
            <a:off x="588263" y="457200"/>
            <a:ext cx="11018520" cy="553998"/>
          </a:xfrm>
        </p:spPr>
        <p:txBody>
          <a:bodyPr wrap="square" anchor="t">
            <a:normAutofit/>
          </a:bodyPr>
          <a:lstStyle/>
          <a:p>
            <a:r>
              <a:rPr lang="en-US" dirty="0"/>
              <a:t>Component Vendors</a:t>
            </a:r>
            <a:endParaRPr lang="da-DK" dirty="0"/>
          </a:p>
        </p:txBody>
      </p:sp>
      <p:graphicFrame>
        <p:nvGraphicFramePr>
          <p:cNvPr id="5" name="Content Placeholder 2">
            <a:extLst>
              <a:ext uri="{FF2B5EF4-FFF2-40B4-BE49-F238E27FC236}">
                <a16:creationId xmlns:a16="http://schemas.microsoft.com/office/drawing/2014/main" id="{C34E08BC-2AC1-49F2-921B-AAE24BF5E5AB}"/>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62884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9DD0B3-33F3-489F-98E0-41F1AB1BE827}"/>
              </a:ext>
            </a:extLst>
          </p:cNvPr>
          <p:cNvSpPr>
            <a:spLocks noGrp="1"/>
          </p:cNvSpPr>
          <p:nvPr>
            <p:ph type="title"/>
          </p:nvPr>
        </p:nvSpPr>
        <p:spPr>
          <a:xfrm>
            <a:off x="585216" y="3033223"/>
            <a:ext cx="9144000" cy="498598"/>
          </a:xfrm>
        </p:spPr>
        <p:txBody>
          <a:bodyPr/>
          <a:lstStyle/>
          <a:p>
            <a:r>
              <a:rPr lang="en-US" dirty="0"/>
              <a:t>Components</a:t>
            </a:r>
            <a:endParaRPr lang="da-DK" dirty="0"/>
          </a:p>
        </p:txBody>
      </p:sp>
      <p:sp>
        <p:nvSpPr>
          <p:cNvPr id="5" name="Text Placeholder 4">
            <a:extLst>
              <a:ext uri="{FF2B5EF4-FFF2-40B4-BE49-F238E27FC236}">
                <a16:creationId xmlns:a16="http://schemas.microsoft.com/office/drawing/2014/main" id="{15A6D70A-8839-40A1-B815-2EA9B5CD0DF7}"/>
              </a:ext>
            </a:extLst>
          </p:cNvPr>
          <p:cNvSpPr>
            <a:spLocks noGrp="1"/>
          </p:cNvSpPr>
          <p:nvPr>
            <p:ph type="body" sz="quarter" idx="12"/>
          </p:nvPr>
        </p:nvSpPr>
        <p:spPr/>
        <p:txBody>
          <a:bodyPr/>
          <a:lstStyle/>
          <a:p>
            <a:r>
              <a:rPr lang="da-DK" dirty="0"/>
              <a:t>Demo</a:t>
            </a:r>
          </a:p>
        </p:txBody>
      </p:sp>
    </p:spTree>
    <p:extLst>
      <p:ext uri="{BB962C8B-B14F-4D97-AF65-F5344CB8AC3E}">
        <p14:creationId xmlns:p14="http://schemas.microsoft.com/office/powerpoint/2010/main" val="1178189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dirty="0"/>
              <a:t>.NET Conf 2021</a:t>
            </a:r>
            <a:endParaRPr lang="en-US" noProof="0" dirty="0"/>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4567222" cy="4049712"/>
          </a:xfrm>
        </p:spPr>
        <p:txBody>
          <a:bodyPr wrap="square">
            <a:normAutofit fontScale="85000" lnSpcReduction="20000"/>
          </a:bodyPr>
          <a:lstStyle/>
          <a:p>
            <a:r>
              <a:rPr lang="en-US" dirty="0"/>
              <a:t>November 9-11: .NET Conf 2021</a:t>
            </a:r>
          </a:p>
          <a:p>
            <a:endParaRPr lang="en-US" noProof="0" dirty="0"/>
          </a:p>
          <a:p>
            <a:pPr marL="342900" indent="-342900">
              <a:buFont typeface="Arial" panose="020B0604020202020204" pitchFamily="34" charset="0"/>
              <a:buChar char="•"/>
            </a:pPr>
            <a:r>
              <a:rPr lang="en-US" dirty="0"/>
              <a:t>.NET 6</a:t>
            </a:r>
          </a:p>
          <a:p>
            <a:pPr marL="342900" indent="-342900">
              <a:buFont typeface="Arial" panose="020B0604020202020204" pitchFamily="34" charset="0"/>
              <a:buChar char="•"/>
            </a:pPr>
            <a:r>
              <a:rPr lang="en-US" dirty="0"/>
              <a:t>C# 10</a:t>
            </a:r>
          </a:p>
          <a:p>
            <a:pPr marL="342900" indent="-342900">
              <a:buFont typeface="Arial" panose="020B0604020202020204" pitchFamily="34" charset="0"/>
              <a:buChar char="•"/>
            </a:pPr>
            <a:r>
              <a:rPr lang="en-US" dirty="0" err="1"/>
              <a:t>Blazor</a:t>
            </a:r>
            <a:endParaRPr lang="en-US" dirty="0"/>
          </a:p>
          <a:p>
            <a:pPr marL="342900" indent="-342900">
              <a:buFont typeface="Arial" panose="020B0604020202020204" pitchFamily="34" charset="0"/>
              <a:buChar char="•"/>
            </a:pPr>
            <a:r>
              <a:rPr lang="en-US" dirty="0"/>
              <a:t>.NET MAUI</a:t>
            </a:r>
          </a:p>
          <a:p>
            <a:pPr marL="342900" indent="-342900">
              <a:buFont typeface="Arial" panose="020B0604020202020204" pitchFamily="34" charset="0"/>
              <a:buChar char="•"/>
            </a:pPr>
            <a:r>
              <a:rPr lang="en-US" dirty="0"/>
              <a:t>F# 6</a:t>
            </a:r>
          </a:p>
          <a:p>
            <a:pPr marL="342900" indent="-342900">
              <a:buFont typeface="Arial" panose="020B0604020202020204" pitchFamily="34" charset="0"/>
              <a:buChar char="•"/>
            </a:pPr>
            <a:r>
              <a:rPr lang="en-US" dirty="0"/>
              <a:t>EF Core 6</a:t>
            </a:r>
          </a:p>
          <a:p>
            <a:endParaRPr lang="en-US" dirty="0"/>
          </a:p>
          <a:p>
            <a:r>
              <a:rPr lang="en-US" dirty="0">
                <a:hlinkClick r:id="rId2"/>
              </a:rPr>
              <a:t>https://www.dotnetconf.net/</a:t>
            </a:r>
            <a:r>
              <a:rPr lang="en-US" dirty="0"/>
              <a:t> </a:t>
            </a:r>
          </a:p>
          <a:p>
            <a:endParaRPr lang="en-US" dirty="0"/>
          </a:p>
          <a:p>
            <a:r>
              <a:rPr lang="en-US" dirty="0"/>
              <a:t>November 8: Visual Studio 2022</a:t>
            </a:r>
          </a:p>
          <a:p>
            <a:endParaRPr lang="en-US" dirty="0"/>
          </a:p>
          <a:p>
            <a:r>
              <a:rPr lang="en-US" dirty="0">
                <a:hlinkClick r:id="rId3"/>
              </a:rPr>
              <a:t>https://visualstudio.microsoft.com/launch/</a:t>
            </a:r>
            <a:r>
              <a:rPr lang="en-US" dirty="0"/>
              <a:t> </a:t>
            </a:r>
          </a:p>
          <a:p>
            <a:endParaRPr lang="en-US" dirty="0"/>
          </a:p>
          <a:p>
            <a:endParaRPr lang="en-US" noProof="0" dirty="0"/>
          </a:p>
        </p:txBody>
      </p:sp>
      <p:pic>
        <p:nvPicPr>
          <p:cNvPr id="9" name="Graphic 8">
            <a:extLst>
              <a:ext uri="{FF2B5EF4-FFF2-40B4-BE49-F238E27FC236}">
                <a16:creationId xmlns:a16="http://schemas.microsoft.com/office/drawing/2014/main" id="{F841D3BD-5DE7-4ACE-A932-1ADEC061A7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1376" y="489744"/>
            <a:ext cx="4566424" cy="5943600"/>
          </a:xfrm>
          <a:prstGeom prst="rect">
            <a:avLst/>
          </a:prstGeom>
        </p:spPr>
      </p:pic>
    </p:spTree>
    <p:extLst>
      <p:ext uri="{BB962C8B-B14F-4D97-AF65-F5344CB8AC3E}">
        <p14:creationId xmlns:p14="http://schemas.microsoft.com/office/powerpoint/2010/main" val="31502826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8B86A0-185C-49CF-A924-7A53C4E08008}"/>
              </a:ext>
            </a:extLst>
          </p:cNvPr>
          <p:cNvSpPr>
            <a:spLocks noGrp="1"/>
          </p:cNvSpPr>
          <p:nvPr>
            <p:ph type="title"/>
          </p:nvPr>
        </p:nvSpPr>
        <p:spPr/>
        <p:txBody>
          <a:bodyPr/>
          <a:lstStyle/>
          <a:p>
            <a:r>
              <a:rPr lang="en-US" dirty="0"/>
              <a:t>How to choose a framework</a:t>
            </a:r>
            <a:endParaRPr lang="da-DK" dirty="0"/>
          </a:p>
        </p:txBody>
      </p:sp>
    </p:spTree>
    <p:extLst>
      <p:ext uri="{BB962C8B-B14F-4D97-AF65-F5344CB8AC3E}">
        <p14:creationId xmlns:p14="http://schemas.microsoft.com/office/powerpoint/2010/main" val="3519308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8462-5C33-4DCB-88FD-5A54D18C8B0F}"/>
              </a:ext>
            </a:extLst>
          </p:cNvPr>
          <p:cNvSpPr>
            <a:spLocks noGrp="1"/>
          </p:cNvSpPr>
          <p:nvPr>
            <p:ph type="title"/>
          </p:nvPr>
        </p:nvSpPr>
        <p:spPr>
          <a:xfrm>
            <a:off x="588263" y="457200"/>
            <a:ext cx="11018520" cy="553998"/>
          </a:xfrm>
        </p:spPr>
        <p:txBody>
          <a:bodyPr wrap="square" anchor="t">
            <a:normAutofit/>
          </a:bodyPr>
          <a:lstStyle/>
          <a:p>
            <a:r>
              <a:rPr lang="en-US" dirty="0"/>
              <a:t>How to choose a framework</a:t>
            </a:r>
            <a:endParaRPr lang="da-DK" dirty="0"/>
          </a:p>
        </p:txBody>
      </p:sp>
      <p:sp>
        <p:nvSpPr>
          <p:cNvPr id="4" name="Rectangle 3">
            <a:extLst>
              <a:ext uri="{FF2B5EF4-FFF2-40B4-BE49-F238E27FC236}">
                <a16:creationId xmlns:a16="http://schemas.microsoft.com/office/drawing/2014/main" id="{3D73DCE7-747F-4CEE-BA48-A366B0CBAD9C}"/>
              </a:ext>
            </a:extLst>
          </p:cNvPr>
          <p:cNvSpPr/>
          <p:nvPr/>
        </p:nvSpPr>
        <p:spPr bwMode="auto">
          <a:xfrm>
            <a:off x="8701238" y="1309036"/>
            <a:ext cx="3359217" cy="46682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Content Placeholder 6">
            <a:extLst>
              <a:ext uri="{FF2B5EF4-FFF2-40B4-BE49-F238E27FC236}">
                <a16:creationId xmlns:a16="http://schemas.microsoft.com/office/drawing/2014/main" id="{CBDFE181-71F2-44D3-957E-0879CE8CE5F0}"/>
              </a:ext>
            </a:extLst>
          </p:cNvPr>
          <p:cNvGraphicFramePr>
            <a:graphicFrameLocks noGrp="1"/>
          </p:cNvGraphicFramePr>
          <p:nvPr>
            <p:ph sz="quarter" idx="10"/>
            <p:extLst>
              <p:ext uri="{D42A27DB-BD31-4B8C-83A1-F6EECF244321}">
                <p14:modId xmlns:p14="http://schemas.microsoft.com/office/powerpoint/2010/main" val="338732797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0734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9183A7-6575-4AC1-8165-74FE0123AFC6}"/>
              </a:ext>
            </a:extLst>
          </p:cNvPr>
          <p:cNvSpPr>
            <a:spLocks noGrp="1"/>
          </p:cNvSpPr>
          <p:nvPr>
            <p:ph type="title"/>
          </p:nvPr>
        </p:nvSpPr>
        <p:spPr>
          <a:xfrm>
            <a:off x="588263" y="457200"/>
            <a:ext cx="11018520" cy="553998"/>
          </a:xfrm>
        </p:spPr>
        <p:txBody>
          <a:bodyPr wrap="square" anchor="t">
            <a:normAutofit/>
          </a:bodyPr>
          <a:lstStyle/>
          <a:p>
            <a:r>
              <a:rPr lang="en-US" dirty="0"/>
              <a:t>No, really</a:t>
            </a:r>
            <a:endParaRPr lang="da-DK" dirty="0"/>
          </a:p>
        </p:txBody>
      </p:sp>
      <p:graphicFrame>
        <p:nvGraphicFramePr>
          <p:cNvPr id="16" name="Text Placeholder 4">
            <a:extLst>
              <a:ext uri="{FF2B5EF4-FFF2-40B4-BE49-F238E27FC236}">
                <a16:creationId xmlns:a16="http://schemas.microsoft.com/office/drawing/2014/main" id="{8B3A9350-5385-4591-90AB-82DBC9E37761}"/>
              </a:ext>
            </a:extLst>
          </p:cNvPr>
          <p:cNvGraphicFramePr/>
          <p:nvPr>
            <p:extLst>
              <p:ext uri="{D42A27DB-BD31-4B8C-83A1-F6EECF244321}">
                <p14:modId xmlns:p14="http://schemas.microsoft.com/office/powerpoint/2010/main" val="216390870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67714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noProof="0" dirty="0"/>
              <a:t>Docker and Docker Compose</a:t>
            </a:r>
          </a:p>
          <a:p>
            <a:r>
              <a:rPr lang="en-US" noProof="0" dirty="0" err="1"/>
              <a:t>gRPC</a:t>
            </a:r>
            <a:endParaRPr lang="en-US" noProof="0" dirty="0"/>
          </a:p>
          <a:p>
            <a:r>
              <a:rPr lang="en-US" noProof="0" dirty="0" err="1"/>
              <a:t>GraphQL</a:t>
            </a:r>
            <a:endParaRPr lang="en-US" noProof="0" dirty="0"/>
          </a:p>
          <a:p>
            <a:r>
              <a:rPr lang="en-US" dirty="0"/>
              <a:t>Integration Testing ASP.NET Core</a:t>
            </a:r>
          </a:p>
          <a:p>
            <a:r>
              <a:rPr lang="en-US" dirty="0"/>
              <a:t>---</a:t>
            </a:r>
          </a:p>
          <a:p>
            <a:r>
              <a:rPr lang="en-US" dirty="0"/>
              <a:t>ASP.NET Web Application Frameworks</a:t>
            </a:r>
          </a:p>
          <a:p>
            <a:r>
              <a:rPr lang="en-US" dirty="0"/>
              <a:t>Building your own components</a:t>
            </a:r>
          </a:p>
          <a:p>
            <a:r>
              <a:rPr lang="en-US" dirty="0"/>
              <a:t>Choosing the right framework</a:t>
            </a:r>
          </a:p>
          <a:p>
            <a:endParaRPr lang="en-US"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Docker &amp; Docker Compose</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err="1"/>
              <a:t>gRPC</a:t>
            </a:r>
            <a:endParaRPr lang="en-US" noProof="0" dirty="0"/>
          </a:p>
        </p:txBody>
      </p:sp>
    </p:spTree>
    <p:extLst>
      <p:ext uri="{BB962C8B-B14F-4D97-AF65-F5344CB8AC3E}">
        <p14:creationId xmlns:p14="http://schemas.microsoft.com/office/powerpoint/2010/main" val="18356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55D-1666-4E0F-8580-A7BD1828D84B}"/>
              </a:ext>
            </a:extLst>
          </p:cNvPr>
          <p:cNvSpPr>
            <a:spLocks noGrp="1"/>
          </p:cNvSpPr>
          <p:nvPr>
            <p:ph type="title"/>
          </p:nvPr>
        </p:nvSpPr>
        <p:spPr/>
        <p:txBody>
          <a:bodyPr/>
          <a:lstStyle/>
          <a:p>
            <a:r>
              <a:rPr lang="en-US" dirty="0" err="1"/>
              <a:t>gRPC</a:t>
            </a:r>
            <a:r>
              <a:rPr lang="en-US" dirty="0"/>
              <a:t> Remote Procedure Calls</a:t>
            </a:r>
            <a:endParaRPr lang="LID4096" dirty="0"/>
          </a:p>
        </p:txBody>
      </p:sp>
      <p:sp>
        <p:nvSpPr>
          <p:cNvPr id="4" name="Text Placeholder 3">
            <a:extLst>
              <a:ext uri="{FF2B5EF4-FFF2-40B4-BE49-F238E27FC236}">
                <a16:creationId xmlns:a16="http://schemas.microsoft.com/office/drawing/2014/main" id="{F79AD97B-972D-4626-AC88-D90A7B5D3855}"/>
              </a:ext>
            </a:extLst>
          </p:cNvPr>
          <p:cNvSpPr>
            <a:spLocks noGrp="1"/>
          </p:cNvSpPr>
          <p:nvPr>
            <p:ph type="body" sz="quarter" idx="10"/>
          </p:nvPr>
        </p:nvSpPr>
        <p:spPr>
          <a:xfrm>
            <a:off x="586390" y="1434370"/>
            <a:ext cx="11018520" cy="2757678"/>
          </a:xfrm>
        </p:spPr>
        <p:txBody>
          <a:bodyPr/>
          <a:lstStyle/>
          <a:p>
            <a:r>
              <a:rPr lang="en-US" dirty="0" err="1"/>
              <a:t>gRPC</a:t>
            </a:r>
            <a:r>
              <a:rPr lang="en-US" dirty="0"/>
              <a:t> is a modern, open source, high-performance remote procedure call (RPC) framework that can run anywhere. </a:t>
            </a:r>
            <a:r>
              <a:rPr lang="en-US" dirty="0" err="1"/>
              <a:t>gRPC</a:t>
            </a:r>
            <a:r>
              <a:rPr lang="en-US" dirty="0"/>
              <a:t> enables client and server applications to communicate transparently and simplifies the building of connected systems.</a:t>
            </a:r>
          </a:p>
          <a:p>
            <a:endParaRPr lang="en-US" dirty="0"/>
          </a:p>
          <a:p>
            <a:r>
              <a:rPr lang="en-US" dirty="0">
                <a:latin typeface="Cascadia Code PL" panose="020B0609020000020004" pitchFamily="49" charset="0"/>
                <a:cs typeface="Cascadia Code PL" panose="020B0609020000020004" pitchFamily="49" charset="0"/>
              </a:rPr>
              <a:t>$ dotnet new </a:t>
            </a:r>
            <a:r>
              <a:rPr lang="en-US" dirty="0" err="1">
                <a:latin typeface="Cascadia Code PL" panose="020B0609020000020004" pitchFamily="49" charset="0"/>
                <a:cs typeface="Cascadia Code PL" panose="020B0609020000020004" pitchFamily="49" charset="0"/>
              </a:rPr>
              <a:t>grpc</a:t>
            </a:r>
            <a:endParaRPr lang="LID4096" dirty="0">
              <a:latin typeface="Cascadia Code PL" panose="020B0609020000020004" pitchFamily="49" charset="0"/>
              <a:cs typeface="Cascadia Code PL" panose="020B0609020000020004" pitchFamily="49" charset="0"/>
            </a:endParaRPr>
          </a:p>
        </p:txBody>
      </p:sp>
      <p:sp>
        <p:nvSpPr>
          <p:cNvPr id="6" name="TextBox 5">
            <a:extLst>
              <a:ext uri="{FF2B5EF4-FFF2-40B4-BE49-F238E27FC236}">
                <a16:creationId xmlns:a16="http://schemas.microsoft.com/office/drawing/2014/main" id="{4AAE9A4C-A5AD-479A-8A35-0CACE1063665}"/>
              </a:ext>
            </a:extLst>
          </p:cNvPr>
          <p:cNvSpPr txBox="1"/>
          <p:nvPr/>
        </p:nvSpPr>
        <p:spPr>
          <a:xfrm>
            <a:off x="586390" y="6036854"/>
            <a:ext cx="11018520" cy="363946"/>
          </a:xfrm>
          <a:prstGeom prst="rect">
            <a:avLst/>
          </a:prstGeom>
          <a:noFill/>
        </p:spPr>
        <p:txBody>
          <a:bodyPr wrap="square">
            <a:spAutoFit/>
          </a:bodyPr>
          <a:lstStyle/>
          <a:p>
            <a:pPr algn="r"/>
            <a:r>
              <a:rPr lang="da-DK" dirty="0"/>
              <a:t>Source: </a:t>
            </a:r>
            <a:r>
              <a:rPr lang="da-DK" dirty="0">
                <a:hlinkClick r:id="rId2"/>
              </a:rPr>
              <a:t>https://github.com/grpc/grpc</a:t>
            </a:r>
            <a:r>
              <a:rPr lang="da-DK" dirty="0"/>
              <a:t> and </a:t>
            </a:r>
            <a:r>
              <a:rPr lang="da-DK" dirty="0">
                <a:hlinkClick r:id="rId3"/>
              </a:rPr>
              <a:t>https://docs.microsoft.com/en-us/aspnet/core/grpc</a:t>
            </a:r>
            <a:r>
              <a:rPr lang="da-DK" dirty="0"/>
              <a:t> </a:t>
            </a:r>
            <a:endParaRPr lang="LID4096" dirty="0"/>
          </a:p>
        </p:txBody>
      </p:sp>
    </p:spTree>
    <p:extLst>
      <p:ext uri="{BB962C8B-B14F-4D97-AF65-F5344CB8AC3E}">
        <p14:creationId xmlns:p14="http://schemas.microsoft.com/office/powerpoint/2010/main" val="37302067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err="1"/>
              <a:t>GraphQL</a:t>
            </a:r>
            <a:endParaRPr lang="en-US" noProof="0" dirty="0"/>
          </a:p>
        </p:txBody>
      </p:sp>
    </p:spTree>
    <p:extLst>
      <p:ext uri="{BB962C8B-B14F-4D97-AF65-F5344CB8AC3E}">
        <p14:creationId xmlns:p14="http://schemas.microsoft.com/office/powerpoint/2010/main" val="234834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55D-1666-4E0F-8580-A7BD1828D84B}"/>
              </a:ext>
            </a:extLst>
          </p:cNvPr>
          <p:cNvSpPr>
            <a:spLocks noGrp="1"/>
          </p:cNvSpPr>
          <p:nvPr>
            <p:ph type="title"/>
          </p:nvPr>
        </p:nvSpPr>
        <p:spPr/>
        <p:txBody>
          <a:bodyPr/>
          <a:lstStyle/>
          <a:p>
            <a:r>
              <a:rPr lang="en-US" noProof="0" dirty="0" err="1"/>
              <a:t>GraphQL</a:t>
            </a:r>
            <a:endParaRPr lang="en-US" noProof="0" dirty="0"/>
          </a:p>
        </p:txBody>
      </p:sp>
      <p:sp>
        <p:nvSpPr>
          <p:cNvPr id="4" name="Text Placeholder 3">
            <a:extLst>
              <a:ext uri="{FF2B5EF4-FFF2-40B4-BE49-F238E27FC236}">
                <a16:creationId xmlns:a16="http://schemas.microsoft.com/office/drawing/2014/main" id="{F79AD97B-972D-4626-AC88-D90A7B5D3855}"/>
              </a:ext>
            </a:extLst>
          </p:cNvPr>
          <p:cNvSpPr>
            <a:spLocks noGrp="1"/>
          </p:cNvSpPr>
          <p:nvPr>
            <p:ph type="body" sz="quarter" idx="10"/>
          </p:nvPr>
        </p:nvSpPr>
        <p:spPr>
          <a:xfrm>
            <a:off x="586390" y="1434370"/>
            <a:ext cx="11018520" cy="4050340"/>
          </a:xfrm>
        </p:spPr>
        <p:txBody>
          <a:bodyPr/>
          <a:lstStyle/>
          <a:p>
            <a:r>
              <a:rPr lang="en-US" noProof="0" dirty="0" err="1"/>
              <a:t>GraphQL</a:t>
            </a:r>
            <a:r>
              <a:rPr lang="en-US" noProof="0" dirty="0"/>
              <a:t> is a query language for APIs and a runtime for fulfilling those queries with your existing data. </a:t>
            </a:r>
            <a:r>
              <a:rPr lang="en-US" noProof="0" dirty="0" err="1"/>
              <a:t>GraphQL</a:t>
            </a:r>
            <a:r>
              <a:rPr lang="en-US" noProof="0" dirty="0"/>
              <a:t> provides a complete and understandable description of the data in your API, gives clients the power to ask for exactly what they need and nothing more, makes it easier to evolve APIs over time, and enables powerful developer tools.</a:t>
            </a:r>
          </a:p>
          <a:p>
            <a:endParaRPr lang="en-US" dirty="0"/>
          </a:p>
          <a:p>
            <a:r>
              <a:rPr lang="en-US" noProof="0" dirty="0"/>
              <a:t>Go watch the talk on “</a:t>
            </a:r>
            <a:r>
              <a:rPr lang="en-US" noProof="0" dirty="0" err="1"/>
              <a:t>Blazor</a:t>
            </a:r>
            <a:r>
              <a:rPr lang="en-US" noProof="0" dirty="0"/>
              <a:t> and </a:t>
            </a:r>
            <a:r>
              <a:rPr lang="en-US" noProof="0" dirty="0" err="1"/>
              <a:t>GraphQL</a:t>
            </a:r>
            <a:r>
              <a:rPr lang="en-US" noProof="0" dirty="0"/>
              <a:t>” on </a:t>
            </a:r>
            <a:r>
              <a:rPr lang="en-US" noProof="0" dirty="0">
                <a:hlinkClick r:id="rId2"/>
              </a:rPr>
              <a:t>https://www.dotnetconf.net/</a:t>
            </a:r>
            <a:r>
              <a:rPr lang="en-US" noProof="0" dirty="0"/>
              <a:t> </a:t>
            </a:r>
          </a:p>
        </p:txBody>
      </p:sp>
      <p:sp>
        <p:nvSpPr>
          <p:cNvPr id="6" name="TextBox 5">
            <a:extLst>
              <a:ext uri="{FF2B5EF4-FFF2-40B4-BE49-F238E27FC236}">
                <a16:creationId xmlns:a16="http://schemas.microsoft.com/office/drawing/2014/main" id="{4AAE9A4C-A5AD-479A-8A35-0CACE1063665}"/>
              </a:ext>
            </a:extLst>
          </p:cNvPr>
          <p:cNvSpPr txBox="1"/>
          <p:nvPr/>
        </p:nvSpPr>
        <p:spPr>
          <a:xfrm>
            <a:off x="5264150" y="6269627"/>
            <a:ext cx="6738620" cy="363946"/>
          </a:xfrm>
          <a:prstGeom prst="rect">
            <a:avLst/>
          </a:prstGeom>
          <a:noFill/>
        </p:spPr>
        <p:txBody>
          <a:bodyPr wrap="square">
            <a:spAutoFit/>
          </a:bodyPr>
          <a:lstStyle/>
          <a:p>
            <a:pPr algn="r"/>
            <a:r>
              <a:rPr lang="da-DK" dirty="0"/>
              <a:t>Source: </a:t>
            </a:r>
            <a:r>
              <a:rPr lang="da-DK" dirty="0">
                <a:hlinkClick r:id="rId3"/>
              </a:rPr>
              <a:t>https://graphql.org/</a:t>
            </a:r>
            <a:endParaRPr lang="LID4096" dirty="0"/>
          </a:p>
        </p:txBody>
      </p:sp>
    </p:spTree>
    <p:extLst>
      <p:ext uri="{BB962C8B-B14F-4D97-AF65-F5344CB8AC3E}">
        <p14:creationId xmlns:p14="http://schemas.microsoft.com/office/powerpoint/2010/main" val="18987309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Earth as a particle with gold and blue">
            <a:extLst>
              <a:ext uri="{FF2B5EF4-FFF2-40B4-BE49-F238E27FC236}">
                <a16:creationId xmlns:a16="http://schemas.microsoft.com/office/drawing/2014/main" id="{273AE863-BBE8-404B-98B6-67D2093B0313}"/>
              </a:ext>
            </a:extLst>
          </p:cNvPr>
          <p:cNvPicPr>
            <a:picLocks noChangeAspect="1"/>
          </p:cNvPicPr>
          <p:nvPr/>
        </p:nvPicPr>
        <p:blipFill rotWithShape="1">
          <a:blip r:embed="rId2"/>
          <a:srcRect t="1702" b="14028"/>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a:xfrm>
            <a:off x="0" y="3657600"/>
            <a:ext cx="12192000" cy="3200400"/>
          </a:xfrm>
        </p:spPr>
        <p:txBody>
          <a:bodyPr wrap="square" anchor="b">
            <a:normAutofit/>
          </a:bodyPr>
          <a:lstStyle/>
          <a:p>
            <a:r>
              <a:rPr lang="en-US" noProof="0" dirty="0"/>
              <a:t>ASP.NET Web Applications</a:t>
            </a:r>
          </a:p>
        </p:txBody>
      </p:sp>
    </p:spTree>
    <p:extLst>
      <p:ext uri="{BB962C8B-B14F-4D97-AF65-F5344CB8AC3E}">
        <p14:creationId xmlns:p14="http://schemas.microsoft.com/office/powerpoint/2010/main" val="207326282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782</Words>
  <Application>Microsoft Office PowerPoint</Application>
  <PresentationFormat>Widescreen</PresentationFormat>
  <Paragraphs>108</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Cascadia Code</vt:lpstr>
      <vt:lpstr>Cascadia Code PL</vt:lpstr>
      <vt:lpstr>Consolas</vt:lpstr>
      <vt:lpstr>Segoe UI</vt:lpstr>
      <vt:lpstr>Segoe UI Semibold</vt:lpstr>
      <vt:lpstr>Wingdings</vt:lpstr>
      <vt:lpstr>White Template</vt:lpstr>
      <vt:lpstr>Web Applications with C♯</vt:lpstr>
      <vt:lpstr>.NET Conf 2021</vt:lpstr>
      <vt:lpstr>Agenda</vt:lpstr>
      <vt:lpstr>Docker &amp; Docker Compose</vt:lpstr>
      <vt:lpstr>gRPC</vt:lpstr>
      <vt:lpstr>gRPC Remote Procedure Calls</vt:lpstr>
      <vt:lpstr>GraphQL</vt:lpstr>
      <vt:lpstr>GraphQL</vt:lpstr>
      <vt:lpstr>ASP.NET Web Applications</vt:lpstr>
      <vt:lpstr>ASP.NET Web Applications</vt:lpstr>
      <vt:lpstr>ASP.NET Core Razor Pages</vt:lpstr>
      <vt:lpstr>ASP.NET Core MVC</vt:lpstr>
      <vt:lpstr>Blazor</vt:lpstr>
      <vt:lpstr>Single Page Application (SPA)</vt:lpstr>
      <vt:lpstr>ASP.NET Web Applications</vt:lpstr>
      <vt:lpstr>Building your own components</vt:lpstr>
      <vt:lpstr>Building your own components</vt:lpstr>
      <vt:lpstr>Component Vendors</vt:lpstr>
      <vt:lpstr>Components</vt:lpstr>
      <vt:lpstr>How to choose a framework</vt:lpstr>
      <vt:lpstr>How to choose a framework</vt:lpstr>
      <vt:lpstr>No, really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196</cp:revision>
  <dcterms:created xsi:type="dcterms:W3CDTF">2021-09-02T18:23:40Z</dcterms:created>
  <dcterms:modified xsi:type="dcterms:W3CDTF">2021-11-04T21:50:12Z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